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4" r:id="rId4"/>
    <p:sldMasterId id="2147483696" r:id="rId5"/>
  </p:sldMasterIdLst>
  <p:notesMasterIdLst>
    <p:notesMasterId r:id="rId43"/>
  </p:notesMasterIdLst>
  <p:sldIdLst>
    <p:sldId id="378" r:id="rId6"/>
    <p:sldId id="359" r:id="rId7"/>
    <p:sldId id="371" r:id="rId8"/>
    <p:sldId id="372" r:id="rId9"/>
    <p:sldId id="373" r:id="rId10"/>
    <p:sldId id="350" r:id="rId11"/>
    <p:sldId id="381" r:id="rId12"/>
    <p:sldId id="351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4" r:id="rId25"/>
    <p:sldId id="375" r:id="rId26"/>
    <p:sldId id="376" r:id="rId27"/>
    <p:sldId id="393" r:id="rId28"/>
    <p:sldId id="377" r:id="rId29"/>
    <p:sldId id="379" r:id="rId30"/>
    <p:sldId id="382" r:id="rId31"/>
    <p:sldId id="380" r:id="rId32"/>
    <p:sldId id="383" r:id="rId33"/>
    <p:sldId id="384" r:id="rId34"/>
    <p:sldId id="386" r:id="rId35"/>
    <p:sldId id="387" r:id="rId36"/>
    <p:sldId id="388" r:id="rId37"/>
    <p:sldId id="389" r:id="rId38"/>
    <p:sldId id="391" r:id="rId39"/>
    <p:sldId id="392" r:id="rId40"/>
    <p:sldId id="390" r:id="rId41"/>
    <p:sldId id="38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8C96B-3AFC-490D-BD43-F89820E8E722}" v="3" dt="2023-09-21T04:29:19.837"/>
    <p1510:client id="{2941626A-46CF-498D-BEEA-AA2333E02EE8}" v="2" dt="2023-09-21T03:43:36.371"/>
    <p1510:client id="{37578BC7-38CD-4AAB-80CB-6271E5896D8C}" v="2" dt="2023-09-21T04:17:42.791"/>
    <p1510:client id="{380E358A-D55A-3E60-D5D9-1A8F47C7477F}" v="3" dt="2023-09-21T03:28:48.882"/>
    <p1510:client id="{3925053E-0B84-46C3-B40D-84EAEAC08436}" v="3" dt="2023-11-03T00:57:18.851"/>
    <p1510:client id="{49517A90-BF06-4986-B018-5F2E205524ED}" v="1" dt="2023-09-13T17:56:54.837"/>
    <p1510:client id="{52D7038D-13F1-482C-A0CF-4783B09CC4DB}" v="4" dt="2023-11-02T17:06:03.080"/>
    <p1510:client id="{56F58271-3699-4BAD-9071-0CDBACF1FB78}" v="3" dt="2023-09-20T18:23:53.951"/>
    <p1510:client id="{5A544B6D-A19F-447C-A6C1-AFC8D9FBACB6}" v="1" dt="2023-09-19T13:11:23.004"/>
    <p1510:client id="{6918AA30-2841-4B09-DE58-8FE5E9AA4212}" v="3" dt="2023-09-21T07:14:11.288"/>
    <p1510:client id="{75CAF906-48B8-4CA2-91A2-205D4283DAA0}" v="4" dt="2023-09-21T04:20:22.478"/>
    <p1510:client id="{90F77158-E274-3D4D-D6AC-0F522EEE4662}" v="3" dt="2023-11-08T19:11:45.621"/>
    <p1510:client id="{AEF35045-E8D2-41DE-B138-095730AB6E56}" v="8" dt="2023-09-20T08:17:11.445"/>
    <p1510:client id="{B3139A3D-E4EA-4196-A6CA-3B0AA1573ABF}" v="12" dt="2023-09-21T05:26:16.550"/>
    <p1510:client id="{B4684934-0070-4A1F-88B7-C02F6D75E62C}" v="1" dt="2023-09-21T03:01:27.337"/>
    <p1510:client id="{D5AFD8A7-439C-4239-AF1E-FFEB2B23D177}" v="2" dt="2023-09-21T06:16:27.419"/>
    <p1510:client id="{F5C539D1-1EA4-4375-B7F1-8A520B7A73EA}" v="7" dt="2023-09-20T21:24:37.654"/>
    <p1510:client id="{F6324A9C-1CA5-4073-8726-9F1037691ED2}" v="1" dt="2023-09-21T04:15:39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3" autoAdjust="0"/>
    <p:restoredTop sz="94660"/>
  </p:normalViewPr>
  <p:slideViewPr>
    <p:cSldViewPr snapToGrid="0">
      <p:cViewPr>
        <p:scale>
          <a:sx n="71" d="100"/>
          <a:sy n="71" d="100"/>
        </p:scale>
        <p:origin x="-696" y="-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1:20.0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C58C2D-70DC-4D99-82F2-C14CEB0D20A6}" emma:medium="tactile" emma:mode="ink">
          <msink:context xmlns:msink="http://schemas.microsoft.com/ink/2010/main" type="inkDrawing" rotatedBoundingBox="2004,2095 2074,5307 1938,5310 1867,2098" semanticType="callout" shapeName="Other">
            <msink:sourceLink direction="with" ref="{E62F770E-7613-4ADA-A1F2-F924197CD34C}"/>
          </msink:context>
        </emma:interpretation>
      </emma:emma>
    </inkml:annotationXML>
    <inkml:trace contextRef="#ctx0" brushRef="#br0">39 104 365,'0'0'48,"0"0"-29,0 0-6,0 0 18,0 0 27,0 0 3,0 0 16,-40-100-15,40 96-13,0 4-22,0 0-12,0 0-15,0 33-13,0 29 13,3 32 13,8 40 31,1 42 17,2 40-33,-5 31-11,-1 20 5,-8 2-15,0-4-4,0-14 6,0-11 7,0-26 5,-4-26-12,-1-34-4,2-28 9,3-26-6,0-24 2,0-21-10,0-24-3,4-17 0,6-14-1,4-4 4,3-42 0,2-26-18,2-29-89,-2-20-45,-8-18-126,-3-4-155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3:23.9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F30F11-6E16-4F8E-92DB-F3647FC63DFD}" emma:medium="tactile" emma:mode="ink">
          <msink:context xmlns:msink="http://schemas.microsoft.com/ink/2010/main" type="inkDrawing" rotatedBoundingBox="23859,14376 30508,14332 30509,14496 23860,14540" shapeName="Other"/>
        </emma:interpretation>
      </emma:emma>
    </inkml:annotationXML>
    <inkml:trace contextRef="#ctx0" brushRef="#br0">20 64 213,'0'0'5,"0"0"-5,0 0-1,0 0 1,0 0 8,0 0 8,0 0-2,0 0 7,0 26-1,-2-20-4,-2-5-3,1 3-13,-2-1 5,3 1 4,-1-2 1,3-1 0,0 3-5,-1-4 5,1 0 8,0 0 22,0 0-4,0 0-4,0 0-10,0 0 0,0 7-19,0-3 4,0 1 50,15 4-15,10-2 2,5 1 0,15 1-6,14 0-15,28 2 4,39-9 4,46-2-14,47-1-14,55-29 1,44-7-4,34 2 4,42 3-4,23 8 0,16 7 8,5 11-7,-13 6 1,-17 0-2,-24 17 0,-29 3-2,-38-6 1,-40 2-3,-44-7 4,-32-3-2,-31 1-14,-28-7 4,-36 0-3,-30 0-14,-36 0 20,-21 0 6,-13 0 3,-3 0 36,-3 0 11,0 0-27,0 0-16,0 0-4,0 0 0,0 0 0,0 0-2,2 0 1,6 0-3,-4 0 4,1 0 0,0 0 2,-1 0-3,1 0 1,-5 0 0,3 0 2,-3 0-1,0 0-1,0 0 0,0 0-4,0 0 4,0 0-37,0 0-21,10 3-32,5-3-65,7 0-100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3:27.9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63AA24-B88C-4BB0-972D-30160540BC93}" emma:medium="tactile" emma:mode="ink">
          <msink:context xmlns:msink="http://schemas.microsoft.com/ink/2010/main" type="inkDrawing" rotatedBoundingBox="15219,16330 20419,15908 20431,16060 15231,16483" shapeName="Other"/>
        </emma:interpretation>
      </emma:emma>
    </inkml:annotationXML>
    <inkml:trace contextRef="#ctx0" brushRef="#br0">445 346 494,'0'0'19,"-206"14"3,124-2-17,18 4 2,14-6 32,21 0 24,15-5-2,14 5-17,0 8-34,37 0 50,32 0-7,40-10-30,48-8-11,56 0 22,53-21-10,46-16-3,46-11-6,41-6-11,30-5 7,15 5-11,5 4 1,-16 8 11,-39 13 9,-53 11-4,-80 10-15,-71 4 3,-73 1-5,-53 1 0,-35 1 2,-24-2 3,-5-2 6,0 3 17,0-3-21,0 0-3,0 1-8,0 2-8,0-1-56,14 3-38,28-11-110,25-4-117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3:28.8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31A580-0B0D-4308-8506-65526BC70DB9}" emma:medium="tactile" emma:mode="ink">
          <msink:context xmlns:msink="http://schemas.microsoft.com/ink/2010/main" type="inkDrawing" rotatedBoundingBox="24550,16230 29815,16031 29819,16152 24554,16351" shapeName="Other"/>
        </emma:interpretation>
      </emma:emma>
    </inkml:annotationXML>
    <inkml:trace contextRef="#ctx0" brushRef="#br0">101 165 719,'0'0'43,"0"0"-26,0 0-15,0 0 11,0 0 46,0 0-47,-101-35-12,143 35 1,34 10 24,39 10 21,44-3-22,36-8-15,40-2-2,36-7-6,35 0 33,36-7-5,25-14-17,16-5-1,-12 1-11,-26-1 6,-36 4 10,-51 3-1,-51 9 2,-43-1-16,-51 5 3,-30 2-5,-19-1 1,-14 2 0,-1-2 0,0 3 1,10 2-1,17 0 0,24 0-38,29 0-60,32 0-78,29 0-188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3:28.9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A1DE5F-9E62-4A3D-A3EB-74271FD54D62}" emma:medium="tactile" emma:mode="ink">
          <msink:context xmlns:msink="http://schemas.microsoft.com/ink/2010/main" type="inkDrawing" rotatedBoundingBox="33471,16191 33486,16191 33486,16206 33471,16206" shapeName="Other"/>
        </emma:interpretation>
      </emma:emma>
    </inkml:annotationXML>
    <inkml:trace contextRef="#ctx0" brushRef="#br0">0 0 565,'0'0'0,"0"0"-176,0 0-88,0 0 227,0 0 33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3:31.2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BB8C5C-CA2D-4FD0-95C5-EA0610D3E2F9}" emma:medium="tactile" emma:mode="ink">
          <msink:context xmlns:msink="http://schemas.microsoft.com/ink/2010/main" type="inkDrawing" rotatedBoundingBox="7899,17594 9983,17501 9988,17617 7905,17710" shapeName="Other"/>
        </emma:interpretation>
      </emma:emma>
    </inkml:annotationXML>
    <inkml:trace contextRef="#ctx0" brushRef="#br0">60 71 483,'0'0'91,"0"0"-61,0 0 10,0 0 41,0 0-19,0 0-21,-62-18-19,62 18-22,0 4 2,12 11 27,23 5 7,21-4-24,22-3 4,28-4-10,24-7 12,24-2-12,21 0-2,10-15 3,9-6-6,-5-4 25,-21 3-6,-31 5-14,-39 7-1,-39 7-5,-33 0 0,-15 1 0,-11 2 3,0 0-3,0 0 0,0 0 0,0 0 0,3-2-18,5 2-36,8 0-25,12 0-49,12-1-78,10-12-89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3:33.1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74410F-1C4E-4890-9370-463A6AE4F37E}" emma:medium="tactile" emma:mode="ink">
          <msink:context xmlns:msink="http://schemas.microsoft.com/ink/2010/main" type="inkDrawing" rotatedBoundingBox="21585,17433 21643,17429 21644,17437 21585,17441" shapeName="Other"/>
        </emma:interpretation>
      </emma:emma>
    </inkml:annotationXML>
    <inkml:trace contextRef="#ctx0" brushRef="#br0">0 8 366,'0'0'140,"0"0"-84,0 0-49,0 0-6,0 0 2,0 0-3,-4-8-12,4 8-10,15 0-19,6 0-9,2 0-87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3:32.9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01BA75-74E8-4E37-8778-7516D56F32FD}" emma:medium="tactile" emma:mode="ink">
          <msink:context xmlns:msink="http://schemas.microsoft.com/ink/2010/main" type="inkDrawing" rotatedBoundingBox="17039,17601 18975,17505 18978,17553 17041,17649" shapeName="Other"/>
        </emma:interpretation>
      </emma:emma>
    </inkml:annotationXML>
    <inkml:trace contextRef="#ctx0" brushRef="#br0">100 134 357,'0'0'71,"0"0"-24,0 0-8,0 0 22,0 0 14,0 0-15,-78-43-16,70 42-11,4 1 4,-3 0-11,4 0-11,3 0 2,0 0-7,0 0-8,0 0-2,0 0 0,24 0 0,30 7 5,29-2-4,33-5 0,36 0-1,39-5-2,35-17-47,25-1-25,18 0 12,17 8-73,-1 0-79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3:33.4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364DB4-0A8D-46B5-83A6-3D203E1A7DAE}" emma:medium="tactile" emma:mode="ink">
          <msink:context xmlns:msink="http://schemas.microsoft.com/ink/2010/main" type="inkDrawing" rotatedBoundingBox="22642,17551 22810,17551 22810,17566 22642,17566" shapeName="Other"/>
        </emma:interpretation>
      </emma:emma>
    </inkml:annotationXML>
    <inkml:trace contextRef="#ctx0" brushRef="#br0">0 0 440,'0'0'143,"0"0"-78,0 0-24,0 0-13,0 0-28,0 0-8,31 0-21,0 0-55,14 0-31,16 0-70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3:31.9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F59435-A5F3-4763-8F58-07E065487893}" emma:medium="tactile" emma:mode="ink">
          <msink:context xmlns:msink="http://schemas.microsoft.com/ink/2010/main" type="inkDrawing" rotatedBoundingBox="12961,17663 13319,17732 13316,17746 12959,17678" shapeName="Other"/>
        </emma:interpretation>
      </emma:emma>
    </inkml:annotationXML>
    <inkml:trace contextRef="#ctx0" brushRef="#br0">25-1 112,'0'0'232,"0"0"-157,0 0-65,0 0-3,0 0 19,0 0 18,-25 0 27,39 0 3,8 0-3,-3 0-13,3 0-33,-4 5-13,4 1-12,-1-1 2,5 4-5,7 2-2,10-1-74,10-1-72,14-8-54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3:33.6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073CD8-3771-4B7D-BF42-3AF354E5ACC8}" emma:medium="tactile" emma:mode="ink">
          <msink:context xmlns:msink="http://schemas.microsoft.com/ink/2010/main" type="inkDrawing" rotatedBoundingBox="24900,17774 24966,17746 24974,17766 24908,17793" shapeName="Other"/>
        </emma:interpretation>
      </emma:emma>
    </inkml:annotationXML>
    <inkml:trace contextRef="#ctx0" brushRef="#br0">0 28 51,'0'0'0,"0"0"0,0 0 93,0 0 71,0 0-63,0 0-5,38-25-7,-38 20-16,0 3-30,0 2-29,0 0-14,0 0-6,0 0-106,7 3-21,17 4-227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1:13.2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845BE5-B818-4ACB-B43A-E91933E589DB}" emma:medium="tactile" emma:mode="ink">
          <msink:context xmlns:msink="http://schemas.microsoft.com/ink/2010/main" type="inkDrawing" rotatedBoundingBox="29729,9123 32021,9294 32010,9450 29718,9280" semanticType="underline" shapeName="Other"/>
        </emma:interpretation>
      </emma:emma>
    </inkml:annotationXML>
    <inkml:trace contextRef="#ctx0" brushRef="#br0">2481 1669 235,'0'0'54,"0"0"-22,-123 0 18,73 3 7,-10-3-10,-12 0 3,-11 0-8,-9 0-21,-4 0 11,4 0-14,6 0 25,13 0-7,14 0 3,14 0 11,17 0-9,14 0-29,14 0-10,0 0-2,31 0 0,39 6 4,44 2 33,45 0-8,31-3-21,28 0-2,9-1-6,-6-3 1,-8-1-1,-20 0 1,-20 0 0,-26 0 24,-24 0-6,-31 0-6,-29-1 2,-22-4-15,-21 4 18,-12-4 2,-8 5 4,0-3 14,0-1-24,0 4-14,0-1 0,-3-2-8,-11 3-42,-6 0-46,-7 0-54,-13 0-121,-6 0-166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3:35.6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13B68C-AAA9-4D9D-97BF-B116C2AF7742}" emma:medium="tactile" emma:mode="ink">
          <msink:context xmlns:msink="http://schemas.microsoft.com/ink/2010/main" type="inkDrawing" rotatedBoundingBox="24703,16916 24706,16964 24680,16966 24677,16918" shapeName="Other"/>
        </emma:interpretation>
      </emma:emma>
    </inkml:annotationXML>
    <inkml:trace contextRef="#ctx0" brushRef="#br0">24 19 562,'0'0'47,"0"0"7,0 0 28,0 0 13,0 0-27,0 0-33,-17-20-9,17 20-25,0 0 1,0 0 4,-1 0-3,1 0-4,0 0 1,0 0 0,0 0 6,0 0 0,0 0 6,0 0 3,0 0 7,0 0 10,0 0-2,0 0-15,0 0-4,0 0-10,0 0 0,0 0-2,0 0-1,0 0 1,0 0 1,0 0-1,0 0-3,0 0 4,0 0-2,0 0 0,0 0-22,-4 0 3,3 0 20,-2 6 0,3-5-2,0-1 0,0 0 3,0 0 0,0 0 0,0 0 0,0 0 0,0 0 1,0 0 3,0 0-3,0 0 1,0 0 8,0 0 6,0 0 7,0 0-2,0 0-8,0 0 5,0 0-7,0 0 2,0 0 0,0 0-12,0 0 4,0 0-5,0 0 2,0 0-5,0 0 2,0 0-18,0 3-77,0 11-62,3 1-32,2-6-167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4:43.9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0F9B24-BFB1-43FC-8354-342C07F5E8FE}" emma:medium="tactile" emma:mode="ink">
          <msink:context xmlns:msink="http://schemas.microsoft.com/ink/2010/main" type="inkDrawing" rotatedBoundingBox="11452,7539 18843,7905 18836,8042 11446,7677" shapeName="Other"/>
        </emma:interpretation>
      </emma:emma>
    </inkml:annotationXML>
    <inkml:trace contextRef="#ctx0" brushRef="#br0">-2-3 143,'0'0'221,"0"0"-198,0 0 24,0 0 1,0 0 14,0 0-9,0 0 0,-26 0-11,26 0-30,0 0 0,0 0-12,0 0 3,3 0-3,15 0 26,12 6-2,6-2 4,14 3-7,4-4 0,10 1-8,9-3-11,5-1 8,5 3-5,2 0 3,-2 3 7,-1-2-10,-7 1 1,1 0-3,-7 2-1,-4-3 2,-1 0-4,0-1 0,0-1-1,0-2 6,3 0-5,-2 1 0,3 3 3,4 0-6,8 3 3,5-4 0,4 1 1,1 3 1,-3 0-2,-1-2 0,-2 2 0,-3-1 0,0 1 0,-3-3 0,-5 2-3,-4-2 7,-4 3-6,-3 2 2,-6-2 0,4 0 0,-1 0 1,5-6-1,9 3 0,6-1 1,2 0-1,5 1 0,-4 2 1,1 2-2,4 4 1,3-2 0,-2 5 0,0-1 1,1-1-2,-5 0 1,3-8 0,4 1-1,5-5 1,5 2 0,4 1-2,-1 0 6,-3-1-5,-4 0 1,-2-2 0,0 5-1,-6-1 2,-4-4-1,-1 3 0,0 0 2,-1-1-2,4-1 0,7 2 0,1-4 0,0 0 0,-4 0 0,0 0-1,1 0 1,0 0-1,-1-4 1,4-1 0,-1 1 0,1 2 0,0 0 0,0 2-1,1 0 4,-2 0-3,-4 0 5,-4 0-2,-8 0 10,-10 0-5,-4 0 3,-8 0 8,-9 0-14,-8 0 6,-10-1-3,-12-3-8,-7 4 9,-2 0-7,-8-1 4,0 1 9,0 0-14,0 0-1,0 0 0,-15 0-44,-11 5-89,-2-2-180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4:45.0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9FC61BE-F9B8-4117-9F1F-1755D67F0BFC}" emma:medium="tactile" emma:mode="ink">
          <msink:context xmlns:msink="http://schemas.microsoft.com/ink/2010/main" type="inkDrawing" rotatedBoundingBox="21302,7487 24535,7480 24535,7632 21303,7638" shapeName="Other"/>
        </emma:interpretation>
      </emma:emma>
    </inkml:annotationXML>
    <inkml:trace contextRef="#ctx0" brushRef="#br0">30 0 298,'0'0'53,"0"0"-41,0 0-4,0 0 16,0 0 14,0 0-5,0 0 26,-50 30-1,67-16-3,19 3 15,20-3-6,30 2-14,27-5-9,34-8-15,32 0 1,28-3-11,33 0-6,16 0 11,20-16-7,1 2 2,-20 2-1,-23-2-14,-40 6 12,-41 1-6,-39 6-3,-36-3 5,-35 4-8,-19 0-1,-18 0 0,-6 0 4,0 0-8,0 0 4,0 4-14,0 14-7,14 10-58,25-1-36,34-3-89,41-12-86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4:46.6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3A5A7F9-7C11-4ACD-BC45-CB5FBEA4A034}" emma:medium="tactile" emma:mode="ink">
          <msink:context xmlns:msink="http://schemas.microsoft.com/ink/2010/main" type="inkDrawing" rotatedBoundingBox="26269,6076 32735,6367 32644,8386 26178,8095" semanticType="enclosure" shapeName="Other"/>
        </emma:interpretation>
      </emma:emma>
    </inkml:annotationXML>
    <inkml:trace contextRef="#ctx0" brushRef="#br0">749 1234 282,'0'0'51,"0"0"-35,0 0 9,0 0 35,0 0-21,0 0 19,-81-7-8,81 7-32,7 0-3,36 0 48,27 4-4,37 4-10,35 1-25,32 3 1,29 1-6,21 3-6,17 3 15,13 4-17,12 3-4,8 3 2,0 2-5,-4 1-2,-15-2-2,-12 2 2,-11-7 1,-15-2-3,-7-2 0,-14-4-1,-12 3 6,-7-5-5,-13 3 0,-18 0 1,-14-2-2,-18-3 1,-16-1 0,-11-3 2,-6-4 1,-3-2-3,-5-3 0,-1 0 0,-3 0 1,-9-7-1,-4-7 0,-6-1-1,-1 0 5,-11 0-4,-2 1 0,-8-1 1,-6-3 1,-3 2-1,-5-4 0,-2-2 2,-1 0 1,2-6-3,-9-2-1,1-7 2,-2-3 0,-3-7-2,2-5 0,1 2 0,-3 5 2,0-1-2,0-2 0,0-2 3,0-1-7,-19 0 4,-6-4 0,-8 3 0,-9-3-1,-4 5 1,-9-1 0,-2 3 2,-3 2-4,-3 5 2,-3-3 0,-10 7-1,-2-2-2,-1 2 3,-9 1-1,-5-4-2,-15 1 1,-13-2 0,-13-3 2,-8 3 0,1 5 2,1 8-2,7 5 0,9 5 1,4 6-1,-6 3 0,-4-2 0,-7 4-1,-3 0-1,2 2 2,-3 2 0,0 0 3,-7 3-7,-6 0 4,-2 0 0,2 0 1,3 0 2,12 6-3,2 6 0,5 2 0,-4 4 1,2 1-1,2 2 0,0 5-4,-4 3 5,-2 3-1,-7 0 0,1 0 0,4 0-1,8 1 1,12 6 0,14-2-1,10 9 3,5-2-2,1 5 0,-2 5 2,5 4-4,4-2 2,16 6-3,19 3 1,14 5-2,20 8 4,14-1 0,0 3-1,37 3 0,27 5 1,26 2 0,26-1 3,25-5 1,31-10 3,16-10-5,18-8 1,4-2-2,-5-3-1,-16-2-29,-9-15-126,-10-23-208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4:56.9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C44A41E-3A23-4B79-A5BD-3966C747E0D9}" emma:medium="tactile" emma:mode="ink">
          <msink:context xmlns:msink="http://schemas.microsoft.com/ink/2010/main" type="inkDrawing" rotatedBoundingBox="14771,6940 26198,3848 26269,4110 14842,7203" shapeName="Other"/>
        </emma:interpretation>
      </emma:emma>
    </inkml:annotationXML>
    <inkml:trace contextRef="#ctx0" brushRef="#br0">63 3032 84,'0'0'92,"0"0"-10,0 0-19,0 0-12,0 0 9,0 0-19,0 0-8,-61 36 8,61-34-11,6 0 9,30-2 17,19 0-19,30-9 0,26-18-8,32-14-3,39-13 3,41-15-7,34-23-3,40-13 2,41-12 2,28-12 7,27-12-7,18-6-11,5 3 9,12 5-4,3 6 4,4 6 1,1 4-19,0 1 3,-4 4 4,3-2-9,3 1-2,-13 5-1,-13 5 2,-12 9 3,-24 8-3,-27 6 0,-30 7-2,-28 9 4,-25 8 2,-24 9-4,-12 7 0,-20 5-2,-20 6 3,-15 10-1,-21 4 0,-20 5 0,-19 7 1,-15 0-1,-22 2 0,-19 3-1,-14 0 2,-19 1-1,-10 3 0,-8-3 1,-8 3 6,0 0 21,0 0-2,0 0-1,0 0-16,0 0 1,0 0-8,0 0 0,0-1-1,0 1-1,0 0 0,0 0-3,1 0 4,-1 0-2,3 0 1,-1-4 0,1 2 2,2 1-2,-4-3 0,2 4 4,0-3 1,-3 3-6,0-2 1,0 2 0,0 0-3,0 0 1,0 0 0,0 0-7,0 0-73,0 0-21,-12 0-27,-14 0-227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5:02.3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D10FD9-D86A-46D9-BE29-4E7A0E093045}" emma:medium="tactile" emma:mode="ink">
          <msink:context xmlns:msink="http://schemas.microsoft.com/ink/2010/main" type="inkDrawing" rotatedBoundingBox="24140,3478 27940,1487 28009,1619 24209,3610" semanticType="callout" shapeName="Other"/>
        </emma:interpretation>
      </emma:emma>
    </inkml:annotationXML>
    <inkml:trace contextRef="#ctx0" brushRef="#br0">-3855 2313 129,'0'0'8,"0"0"-7,0 0 0,0 0 1,0 0-2,0 0 0,-14 7 0,14-3 2,-2 3 28,-1-2 1,-3 5-10,-2 0 5,-1 0 31,-5-1-9,1-2 13,2-3-4,-3 2 8,2-5 6,3 2-3,-1-2 1,6-1 8,-1 0-26,0 0 17,5 0-8,0-4-22,2-19-19,38-11-8,33-16-8,41-13 5,37-17 1,34-12 20,27-17-5,22-13-7,24-8 3,12-5-10,10 4-5,-1 13 11,-15 5-15,-13 9 1,-31 9 2,-29 4-4,-26 8 8,-28 2-6,-23 8 3,-21 3 6,-16 10-9,-21 10 7,-16 8 0,-12 13-5,-6 10 7,-8 5-6,-6 9-4,-3 1 7,-5 4-7,0 0 1,0 0-2,0 0-4,0 0 1,0 0 3,0 0 0,0 0 0,0 0 3,0 0-4,0 0 2,0 0-1,0 0 3,0 0-2,0 0-1,0 0 0,0 0 2,0 0-2,0 0 0,0 0 0,0 0-2,0 0 2,0 0 0,0 0 0,0 0 0,0 0-2,0 0 2,0 0 0,0 0-1,0 0-6,0 0-16,0 0-4,-5 0-28,-4 2-20,-7 4 1,0-1-75,-7-2-163,0-3-82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5:03.5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4719FD-2149-4EC7-B747-BA26911DDF40}" emma:medium="tactile" emma:mode="ink">
          <msink:context xmlns:msink="http://schemas.microsoft.com/ink/2010/main" type="inkDrawing" rotatedBoundingBox="28191,1088 29084,1176 29031,1715 28138,1627" semanticType="enclosure" shapeName="Other"/>
        </emma:interpretation>
      </emma:emma>
    </inkml:annotationXML>
    <inkml:trace contextRef="#ctx0" brushRef="#br0">287 261 205,'0'0'20,"0"0"3,0 0 0,0 0 24,20-119-2,-15 100 27,-1-1-35,3 3 4,-3 3-6,1-1-8,-5 10 20,0 1-6,0 4 2,0-3 11,0 1-17,0 2-22,-12 0-3,-7 0-8,-8 0-1,1 2 3,-7 14 10,1 5 2,-4 4-7,-2 6 6,7 6 1,6 6-10,5 3 2,14 2-9,6-3 6,0 0 2,33-3-7,16-10 5,15-8-2,14-9-1,5-13 7,7-2-9,-1 0-1,4-15 2,-9-6 0,-8-7-1,-16-2-1,-21-4-1,-15-5 11,-22-6-6,-2-9 3,-26-8 3,-21 4-1,-12 2-3,-7 13-1,-2 18-1,-5 18-4,-4 7-1,-1 3 0,4 23-4,-1 7-4,8 8-51,3 5-50,2-6-171,7-7-279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5:12.6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915EE9B-B4D6-42A8-B43D-0B9BF68EFAD6}" emma:medium="tactile" emma:mode="ink">
          <msink:context xmlns:msink="http://schemas.microsoft.com/ink/2010/main" type="inkDrawing" rotatedBoundingBox="26136,1480 28510,1773 28479,2023 26105,1729" semanticType="callout" shapeName="Other"/>
        </emma:interpretation>
      </emma:emma>
    </inkml:annotationXML>
    <inkml:trace contextRef="#ctx0" brushRef="#br0">-2016 480 328,'0'0'41,"0"0"-22,0 0 8,0 0-3,0 0 2,0 0 3,0 0 15,-30 0-15,30 0-8,0 0 1,0 0-9,0 0 8,0 0 9,0 0 8,0 0 8,0 0-2,0 0-4,0 0-3,0 0-7,0 0-1,0 0-7,0 0-3,0 0-3,0 0-5,0 1-7,3 4 0,16 1 9,9 4 4,8 1-5,18 4 2,18-2 5,15-1-4,19-1-2,12 1-2,15-1-11,10-2 2,11 0-1,3-6 1,1 4 2,-10-2-4,-8-4 1,-12 5 0,-16 0 3,-17 2-4,-22 0 1,-14-1-1,-19 3 2,-13-6-2,-11 1 1,-12-4-3,-1-1 5,-3 0-3,0 0 0,0 0 2,0 0 1,0 0-1,0 0-2,0 0 0,0 0 3,0 0-3,0 0 0,0 0 0,0 0-2,0 0 3,0 0-1,0 0 0,0 0 0,0 0 1,0 0 2,0 0-2,0 0 2,0 0-2,0 0-1,0 0 1,-7-4 2,2 1-1,0-3-2,4 2 1,1 0-4,0 0 4,-3 0-1,3-1 0,0 0 1,0-2-1,0 1 0,0-3 0,0 2-1,0 4 1,0-2 0,0 4 0,0 1 2,0 0-5,4 0 2,9 0-3,2 9 3,9 16 2,5 1-1,-1 7 0,-1-4 3,-2 1-3,-4-5 0,-2-4 0,-2-1-3,-3-4 4,-3-4-1,2-1 0,-7-3 2,-3-2-3,-2-3 1,-1-2 0,0-1 6,0 0-5,0 0 1,-4 0 6,-10 0-8,-5 0 5,0 0-3,-2 0-1,0-8-1,3-2 0,-1-1 0,-1 0 0,4 3-1,2 1-3,0-2 4,2 4-1,-1 1-1,2-2-1,4 1 3,2 4 0,3 0 2,-2-2-5,4 1 4,-3 0-1,3 2 0,0 0-1,0 0 1,0 0 0,0 0 2,0-1-3,0 1 1,0 0 0,0 0-3,0 0 8,0 0-5,0 0 0,0 0 0,0 0-3,0 0 3,0 0 0,-2 0-3,2 0 0,0 0-19,-3 0-31,-2 0-45,-4-4-37,-5 0-202,-5-3-117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5:13.7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16131C-BA74-461B-8E76-5B39112112C3}" emma:medium="tactile" emma:mode="ink">
          <msink:context xmlns:msink="http://schemas.microsoft.com/ink/2010/main" type="inkDrawing" rotatedBoundingBox="28119,1703 28466,1975 28276,2218 27928,1947" semanticType="callout" shapeName="Other"/>
        </emma:interpretation>
      </emma:emma>
    </inkml:annotationXML>
    <inkml:trace contextRef="#ctx0" brushRef="#br0">-32 624 123,'0'0'52,"0"0"-28,0 0 10,0 0-1,0 0 0,0 0-4,0 0-2,-3-34 9,3 31 7,0 2-11,-2-3 3,-1-2 11,1 5-17,2-4 10,-3 5 1,3-1 1,0-2 7,0 1-11,0 2-2,0 0 1,-1 0-6,1 0 1,0 0-11,0 0-5,0 0-2,0 0-6,0 0 2,0 0-8,0 0 1,0 5-1,15 12 9,10 4 3,3-1 10,3 8-4,2-4-4,-2 1-4,2-1-4,-5-6 1,-5 1-4,-4-3-1,-5-8-2,-2 0 1,-4-3-2,-2-1 2,-1-1 0,-2 1-2,2-2 0,-5 2 0,1-3 0,-1 2 0,4-3 1,-4 3 2,0-2-2,0-1 5,0 0-6,0 0 2,0 0 5,0 0-6,0 0-1,0 0 0,0 0 0,0 0 0,0 0 0,0 4 0,0-1 0,0 1 0,0 3 3,0 0-3,0 0 1,0-5-2,0 1 1,0-3 0,0 2-3,0-2 9,0 0-5,0 0 2,0 0-2,0 0 8,0 0-3,0 0 8,-10 0-10,-7 0 0,-6 2-3,-13 3-1,-5-1 0,-1 0 0,-3 3-1,5-1 1,5 0-1,6 1-20,6 1-21,8-2-50,6-4-91,8-2-159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4:59.1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B7E47C3-FD16-4305-A9D1-B9C6984C1CCD}" emma:medium="tactile" emma:mode="ink">
          <msink:context xmlns:msink="http://schemas.microsoft.com/ink/2010/main" type="inkDrawing" rotatedBoundingBox="25139,2796 25937,3260 25534,3953 24736,3490" semanticType="callout" shapeName="Other"/>
        </emma:interpretation>
      </emma:emma>
    </inkml:annotationXML>
    <inkml:trace contextRef="#ctx0" brushRef="#br0">-2750 1893 492,'0'0'48,"0"0"-15,0 0 42,0 0 1,0 0 2,-134-103-10,99 101-8,-1 2-16,2 0-17,-5 26-3,6 14 1,5 19-13,6 17 9,13 11 2,9 5-8,0-2 2,18-12-6,21-7-8,11-16 5,8-11-6,10-14 2,6-13-1,6-13-2,1-4 5,-1-7-2,-8-29-3,-13-8 6,-17-11-7,-16-15 8,-24-13-2,-2-8-5,-38 0 6,-21 10-7,-14 20 0,-14 22-1,-5 19-1,-8 20 0,4 0 0,1 28-4,4 19 5,14 17-2,3 12-64,14 11-32,0 2-76,4-9-194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1:37.2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84202B-0637-48D3-8BD6-8704550AC65F}" emma:medium="tactile" emma:mode="ink">
          <msink:context xmlns:msink="http://schemas.microsoft.com/ink/2010/main" type="inkDrawing" rotatedBoundingBox="20191,1114 23085,235 23276,864 20382,1743" semanticType="callout" shapeName="Other"/>
        </emma:interpretation>
      </emma:emma>
    </inkml:annotationXML>
    <inkml:trace contextRef="#ctx0" brushRef="#br0">-1732 56 143,'0'0'36,"0"0"-35,0 0 14,0 0 25,0 0 7,0 0-1,-3-32-24,11 24-6,-1 3 1,-5 1 8,1 2 10,-1 2 1,-2-2 0,0 2-5,0 0-10,0 0 2,0 0-5,0 0 8,0 0 3,0 0 8,0 0-10,0 0-17,0 0 53,0 0-11,0 0-36,0 0-15,0 23-1,8 18 0,2 23 42,8 6-12,2 1 3,9 0-12,10-9 0,19-11 4,24-13-13,27-21 6,33-17 11,28-29 6,23-35-8,20-29-20,10-24-5,1-17 2,-4-12-1,-15 1 0,-12 6 12,-14 18-7,-24 20 4,-26 29 0,-31 23-8,-25 24-8,-21 16 4,-17 9-9,-10 5 3,-12 32-84,-5 25 8,-8 14-53,-4 1-199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5:24.1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B2724B1-0461-43BD-9215-E5B611A7158C}" emma:medium="tactile" emma:mode="ink">
          <msink:context xmlns:msink="http://schemas.microsoft.com/ink/2010/main" type="inkDrawing" rotatedBoundingBox="7558,1335 8024,513 8676,882 8210,1705" hotPoints="8478,1133 8065,1546 7652,1133 8065,720" semanticType="enclosure" shapeName="Circle">
            <msink:destinationLink direction="with" ref="{F7F7D629-7A82-4253-80FB-84EDA8CF598E}"/>
          </msink:context>
        </emma:interpretation>
      </emma:emma>
    </inkml:annotationXML>
    <inkml:trace contextRef="#ctx0" brushRef="#br0">760 100 609,'0'0'8,"0"0"-7,-125-76 32,79 60 3,-7 7-1,-3 9 21,-7 0 6,3 0-19,-4 10 7,9 14-12,4 4 4,3 7-20,6 13-14,4 10 8,7 18-11,9 16-4,16 7 8,6 2-3,5-12-2,26-18-1,11-16 0,9-16 0,13-15-1,8-17 2,6-7 8,1-3-8,-3-31 3,-7-11 1,-13-13-7,-11-10 5,-14-8-4,-14-5-2,-15 1 11,-2 11-9,-9 14 2,-18 17-4,-5 15 1,-6 12-3,-7 11 1,-10 0-15,-13 29-3,-10 13-22,-3 8-12,-1 11-15,8 14-50,11 4-92,3 7-53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5:23.5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F7D629-7A82-4253-80FB-84EDA8CF598E}" emma:medium="tactile" emma:mode="ink">
          <msink:context xmlns:msink="http://schemas.microsoft.com/ink/2010/main" type="inkDrawing" rotatedBoundingBox="8131,862 18916,5176 18833,5383 8048,1070" semanticType="underline" shapeName="Other">
            <msink:sourceLink direction="with" ref="{8B2724B1-0461-43BD-9215-E5B611A7158C}"/>
            <msink:sourceLink direction="with" ref="{F7B8365C-257F-4AAA-A73E-5B7D999871D2}"/>
          </msink:context>
        </emma:interpretation>
      </emma:emma>
    </inkml:annotationXML>
    <inkml:trace contextRef="#ctx0" brushRef="#br0">10712 4397 321,'0'0'66,"0"0"-16,0 0-34,0 0 1,0 0 8,0 0 18,64-59 14,-64 54 1,0-2 3,0-3-4,-28 2-30,-17-5-16,-15-2-11,-13-3 0,-9-4 8,-15-7-6,-12-8 1,-14-10 0,-14-8-1,-14-7 13,-14-7-11,-17-11 9,-16-11 5,-25-11-3,-12-11 1,-19-4-15,-12-3 2,-6-8 0,-13-3-1,-11-3 6,-8 2 17,-9-2-14,0-2 5,-6-1-9,-3 5-4,-5-2 5,-7-5-2,3 4-5,1 2 6,6 3-4,3 11 2,-3 6-1,3 0-4,4 7 6,10 2-5,17 3 0,8 0 7,16 6-3,6 7 12,14 6 8,19 5 5,21 7-14,30 5-2,22 0-7,20 5 9,17 7-12,21 8 1,15 4-5,20 9 0,16 11 6,17 3-6,14 9 0,9 4-1,5 5 2,0 0-2,0 0-9,2 0-11,16 5 21,7 7-5,0 3 5,2 0 0,1 2 1,-5-2-1,2-3 0,-10 2 2,3-4-4,-7-3 4,-4-3-2,-5-3 0,1 2 0,-3-1 0,0-2 0,0 0 0,0 0 7,0 0-7,0 0 0,0 0 7,0 0-4,0 0-4,0 0 1,0 0 0,0 0 0,0 0-11,0 0-54,0 0-70,0 2-165,-9-2-95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5:40.5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9853E1C-09FD-4F8B-993E-26DC8122A971}" emma:medium="tactile" emma:mode="ink">
          <msink:context xmlns:msink="http://schemas.microsoft.com/ink/2010/main" type="inkDrawing" rotatedBoundingBox="24777,5558 29310,2764 29536,3130 25003,5924" semanticType="callout" shapeName="Other"/>
        </emma:interpretation>
      </emma:emma>
    </inkml:annotationXML>
    <inkml:trace contextRef="#ctx0" brushRef="#br0">66 2872 634,'0'0'30,"0"0"-22,0 0-8,0 0 0,0 0 1,0 0 6,-69 17 30,69-20 38,0-16-36,20-17-22,18-6 9,12-9-1,18-8 2,15-13-6,16-9 1,18-10 2,14-11 3,15-11-9,10-2 12,12-1-13,16-1 7,9-1 11,8 0-16,3 1 13,-11 6-17,-3 11-4,-10 5-2,-2 4-7,-8 4 5,-7 3-2,1 4-5,-4 3 4,-4 1-4,-5 1 3,-9 0-3,-12 6 3,-13 0-3,-12 8 1,-15 10-1,-20 9 1,-16 7 1,-18 9-2,-14 11 9,-13 4-7,-4 7 14,-5 4 1,0 0-10,0 0-1,0 0-6,0 0-4,0 0 3,0 0-6,0 0 7,0 0 0,0 0 0,0 0 0,0 0 0,0 0 0,0 0 4,0 0-4,0 0 7,0-5 0,0 1-5,0-5 3,0 2-5,0 3 0,0 0 0,0 2 2,0 1-2,0-2 0,0 3-2,0 0-1,-30 0-13,-13 0 16,-21 9-2,-14 3 5,-7 3-3,-1-1 0,6 0 0,14 2-1,11-1 2,11 3-1,13 0 0,8 0-10,10-2 9,13 5-3,0-5-7,10 3 9,26 3-5,15-7 7,8 1-1,10-7 4,-1-4-5,-1-2 2,-6-3-9,-2 0 3,-4 0 3,-4-8 0,-1-12-3,0-7 2,-8-6 4,-2-2 0,-7-6 3,-7-1-3,-7 1 1,-10 3-1,-4 7 2,-5 5 0,0 5-1,0 5-1,-2 4 0,-7 3-1,-3 4-3,2-2 1,1 3-1,1 1 3,-1 0-1,-1 0 1,1 3-4,-5-2 5,0-1-1,-3-1 1,-2 3-3,1 1 3,-3 0 0,1 0-2,1 0 2,-1 0 0,0 0-1,4 0 1,2 0-3,2 0 6,6 0-3,1 0 0,2 0 0,1 0 2,2 0-2,0 0 0,0 0-2,0 0 1,0 0-1,-3 1 1,-1 3-14,-6 1-43,-4 4-17,-8 3-11,2 1-7,-9 4-107,5-1-20,4 2-65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5:44.3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3458FF3-005D-40DD-998F-F05286206EEB}" emma:medium="tactile" emma:mode="ink">
          <msink:context xmlns:msink="http://schemas.microsoft.com/ink/2010/main" type="writingRegion" rotatedBoundingBox="5127,2674 5726,2674 5726,3472 5127,3472"/>
        </emma:interpretation>
      </emma:emma>
    </inkml:annotationXML>
    <inkml:traceGroup>
      <inkml:annotationXML>
        <emma:emma xmlns:emma="http://www.w3.org/2003/04/emma" version="1.0">
          <emma:interpretation id="{61C7E79A-AB7B-4017-B9E5-ABD357D897C9}" emma:medium="tactile" emma:mode="ink">
            <msink:context xmlns:msink="http://schemas.microsoft.com/ink/2010/main" type="paragraph" rotatedBoundingBox="5127,2674 5726,2674 5726,3472 5127,34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D0D558-52C2-43F1-80D9-519464AB4872}" emma:medium="tactile" emma:mode="ink">
              <msink:context xmlns:msink="http://schemas.microsoft.com/ink/2010/main" type="line" rotatedBoundingBox="5127,2674 5726,2674 5726,3472 5127,3472"/>
            </emma:interpretation>
          </emma:emma>
        </inkml:annotationXML>
        <inkml:traceGroup>
          <inkml:annotationXML>
            <emma:emma xmlns:emma="http://www.w3.org/2003/04/emma" version="1.0">
              <emma:interpretation id="{32203870-7325-4B06-87D3-90A38E6C18F6}" emma:medium="tactile" emma:mode="ink">
                <msink:context xmlns:msink="http://schemas.microsoft.com/ink/2010/main" type="inkWord" rotatedBoundingBox="5127,2674 5726,2674 5726,3472 5127,3472"/>
              </emma:interpretation>
              <emma:one-of disjunction-type="recognition" id="oneOf0">
                <emma:interpretation id="interp0" emma:lang="en-IN" emma:confidence="0">
                  <emma:literal>0.</emma:literal>
                </emma:interpretation>
                <emma:interpretation id="interp1" emma:lang="en-IN" emma:confidence="0">
                  <emma:literal>Q</emma:literal>
                </emma:interpretation>
                <emma:interpretation id="interp2" emma:lang="en-IN" emma:confidence="0">
                  <emma:literal>O.</emma:literal>
                </emma:interpretation>
                <emma:interpretation id="interp3" emma:lang="en-IN" emma:confidence="0">
                  <emma:literal>Q.</emma:literal>
                </emma:interpretation>
                <emma:interpretation id="interp4" emma:lang="en-IN" emma:confidence="0">
                  <emma:literal>a</emma:literal>
                </emma:interpretation>
              </emma:one-of>
            </emma:emma>
          </inkml:annotationXML>
          <inkml:trace contextRef="#ctx0" brushRef="#br0">394 0 261,'0'0'113,"0"0"-72,0 0-17,0 0-24,0 0 4,-137 87 5,115-20 40,8 11 12,4-1-6,10-7-16,0-5 16,0-10-20,24-8-17,-1-10-5,8-9-6,5-13-7,5-15 7,5-7-4,10-33 6,-3-18-1,-8-9-7,-17-8 4,-17-2-4,-11 4 2,-18 7-3,-29 11-9,-12 19 6,-5 26-2,3 10-12,-1 30 10,1 28 3,4 18 4,7 12 0,6 2 2,5 2-2,14-5 0,13-6-2,12-13-105,0-21-86,22-28-153</inkml:trace>
          <inkml:trace contextRef="#ctx0" brushRef="#br0" timeOffset="286.1">499 703 388,'0'0'52,"0"0"-26,0 0-26,0 0-7,0 0 6,0 0-4,-4 3 5,16 5-17,2 0-57,-9-2-94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5:43.9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ADF65C4-69A2-496C-964B-D4FE48FE773E}" emma:medium="tactile" emma:mode="ink">
          <msink:context xmlns:msink="http://schemas.microsoft.com/ink/2010/main" type="inkDrawing" rotatedBoundingBox="5811,2843 10487,3092 10480,3242 5803,2992" shapeName="Other"/>
        </emma:interpretation>
      </emma:emma>
    </inkml:annotationXML>
    <inkml:trace contextRef="#ctx0" brushRef="#br0">4671 347 592,'0'0'21,"0"0"-21,-147-40-2,95 33-39,-9-4-22,-10 1 37,-4-2 26,-6-5 22,-5-3 20,-2 2 2,-12 0-17,-11-1-12,-16 2-5,-15 3-3,-7 1 3,-9 2 2,-4 5 15,-3 2-7,-12 1-5,-9 3 2,-8 0-2,-9 0-3,-7 3 5,0 1-5,6-4 8,12 0 3,21 0-7,15 0-3,12-12-8,10-4 1,12 0-2,12 1-3,8 1 6,15 6-7,11 0 1,17 1-2,14 3 2,12 1-1,11 2 0,11-1 2,7-1-4,4 3 2,0 0-15,0 0 10,0 0-8,0 0 11,9 0 1,2 0 1,-2 0 0,2 3 0,-6-1 1,-4-2-1,-1 0 2,0 0-2,0 0 0,0 0 2,0 1 1,0-1-3,0 0 0,0 0 0,0 0 2,3 0-2,-3 0 0,0 0 2,2 0-2,-2 0 0,0 0-2,0 0 0,0 0 3,0 0-1,0 0 0,0 0 0,0 0 0,0 0 0,0 0 0,0 0-3,0 0 3,0 0 0,0 0 0,0 0 2,0 0-2,0 0 0,0 0 0,0 0-2,0 0 5,0 0-3,0 0 0,0 0 0,0 0-2,0 0 1,0 0-5,0 3-16,0-3-2,0 2 13,0-2-55,-11 0-26,-11 0-24,-6 0-52,-6-16-43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55:42.8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B8365C-257F-4AAA-A73E-5B7D999871D2}" emma:medium="tactile" emma:mode="ink">
          <msink:context xmlns:msink="http://schemas.microsoft.com/ink/2010/main" type="inkDrawing" rotatedBoundingBox="9655,3152 10099,2845 10378,3249 9933,3556" hotPoints="10300,3238 10052,3487 9803,3238 10052,2990" semanticType="enclosure" shapeName="Circle">
            <msink:destinationLink direction="with" ref="{F7F7D629-7A82-4253-80FB-84EDA8CF598E}"/>
          </msink:context>
        </emma:interpretation>
      </emma:emma>
    </inkml:annotationXML>
    <inkml:trace contextRef="#ctx0" brushRef="#br0">269 0 312,'0'0'31,"0"0"29,0 0-26,0 0-4,-133 62-2,116-34 3,3 8-4,5 10 14,7 1-7,2 4-5,0 4-8,0-1-10,19-3 6,6-11-16,6-10 1,2-11-1,7-13 0,2-6 3,8-7 6,3-26 1,-6-10-2,-7-6 2,-12-3-11,-19-2 9,-9 0-7,-1 0 3,-30 10-1,-10 6-1,-5 12-4,-3 22 1,-5 4-13,1 14 12,-6 24-3,-1 7 2,6 7-22,14-2-38,18 1-27,22-4-19,4-13-42,54-12-76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04:03:41.3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4:17:02.1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17FE6F-F4DC-4D8A-8FA2-96FBAE1AAEF2}" emma:medium="tactile" emma:mode="ink">
          <msink:context xmlns:msink="http://schemas.microsoft.com/ink/2010/main" type="inkDrawing" rotatedBoundingBox="29754,5312 29915,5308 29917,5401 29756,5405" semanticType="callout" shapeName="Other"/>
        </emma:interpretation>
      </emma:emma>
    </inkml:annotationXML>
    <inkml:trace contextRef="#ctx0" brushRef="#br0">160 89 466,'0'0'16,"0"0"-7,0 0 36,0 0 2,0 0-1,0 0 14,0 0-8,0-87-2,0 83-14,-2 4-7,2 0-8,-3 0-15,-2 0 7,-1 0-11,-3 0 1,-1 0 8,-5 0 4,4 0 1,-3 0 0,-3 0 6,3 0 6,1 4-5,2-4 1,7 1 1,-1-1-15,2 0 0,1 0-10,2 0 1,0 0 1,0 0-1,0 0-1,0 0 0,0 0 0,0 0 1,0 3-1,0-3 1,0 0-3,0 0 2,0 0 0,0 0 0,0 0 2,0 0-4,0 0 3,0 0-1,0 0 0,0 0 1,0 0-1,0 0 0,0 0 0,0 0-1,0 0 1,0 0-15,-3 0-17,3 3-19,0-2 1,-1 3-18,-2 2-81,1 1-48,-6-2-95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4:18:15.1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71E66C-272B-4156-AAD5-049EA8C6C314}" emma:medium="tactile" emma:mode="ink">
          <msink:context xmlns:msink="http://schemas.microsoft.com/ink/2010/main" type="inkDrawing" rotatedBoundingBox="24043,10303 24106,10339 24102,10345 24039,10310" semanticType="callout" shapeName="Other">
            <msink:sourceLink direction="with" ref="{35B3C528-AEA3-4BC7-BC45-BD8B2B54B8FB}"/>
          </msink:context>
        </emma:interpretation>
      </emma:emma>
    </inkml:annotationXML>
    <inkml:trace contextRef="#ctx0" brushRef="#br0">0 0 24,'48'33'6,"-38"-33"-6,-4 0-30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4:18:51.9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582081-FF07-473D-A90A-C2FA9FAC0BC9}" emma:medium="tactile" emma:mode="ink">
          <msink:context xmlns:msink="http://schemas.microsoft.com/ink/2010/main" type="inkDrawing" rotatedBoundingBox="10779,11006 10794,11006 10794,11021 10779,11021" shapeName="Other">
            <msink:destinationLink direction="with" ref="{922F1AD3-D2E0-45C0-B011-453178BBA42D}"/>
          </msink:context>
        </emma:interpretation>
      </emma:emma>
    </inkml:annotationXML>
    <inkml:trace contextRef="#ctx0" brushRef="#br0">0 0 3,'0'0'131,"0"0"-131,0 0-98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1:16.04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2F770E-7613-4ADA-A1F2-F924197CD34C}" emma:medium="tactile" emma:mode="ink">
          <msink:context xmlns:msink="http://schemas.microsoft.com/ink/2010/main" type="inkDrawing" rotatedBoundingBox="2353,2404 2822,2446 2779,2929 2310,2887" hotPoints="2812,2702 2577,2937 2342,2702 2577,2468" semanticType="enclosure" shapeName="Circle">
            <msink:destinationLink direction="with" ref="{74C58C2D-70DC-4D99-82F2-C14CEB0D20A6}"/>
            <msink:destinationLink direction="from" ref="{DB8C2B59-6560-42E4-8124-26BBAABA2BBB}"/>
          </msink:context>
        </emma:interpretation>
      </emma:emma>
    </inkml:annotationXML>
    <inkml:trace contextRef="#ctx0" brushRef="#br0">109 137 440,'0'0'20,"0"0"-11,0 0-6,0 0-2,0 0-1,0 0 19,0 0 28,36-108-7,-23 96-2,-7 1 7,-1 7-4,-5 1 2,0 3-3,0 0 8,0 0-19,0 0-26,0 0 14,-5 11-4,-14 6-12,5 6 3,0 3 0,0 4 4,2 1 9,-2 6-8,9 2 4,0 6-5,5-1 3,0 0-1,0-4-9,5-7 3,17-1-4,1-14 1,5-6 2,5-6 0,3-6-3,6 0 9,3-14-8,-3-11 1,-2-8 2,-8 2-4,-4-1 8,-14-7-8,-7 2 4,-7-3 2,0 0-4,0 5 0,-18 5 2,-4 6-4,5 8 8,1 4-7,-1 6 1,6 2-2,-6 3 1,5 1-1,-4-3 0,-1 3 4,-2 0-7,1 0 6,-1 0-3,0 0 0,-3 0 1,4 0-3,-6 7 2,3-1 0,2-1 0,2 5-3,1-4 3,-1 2 0,3 1-1,0 2 1,2-1 0,2 2-5,1 0 4,0 2 1,4 2-3,5 0 1,0 3-63,0-4 8,0-1-44,28-2-49,5-6 34,6-3-17,3-3-57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05:03:09.8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BEE978-7305-4D23-ABDC-9D96DE29CB55}" emma:medium="tactile" emma:mode="ink">
          <msink:context xmlns:msink="http://schemas.microsoft.com/ink/2010/main" type="inkDrawing" rotatedBoundingBox="3175,2763 3190,2763 3190,2778 3175,2778" shapeName="Other"/>
        </emma:interpretation>
      </emma:emma>
    </inkml:annotationXML>
    <inkml:trace contextRef="#ctx0" brushRef="#br0">0 0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05:03:19.6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EF6682-9F71-46CB-8DB6-21659C9495E4}" emma:medium="tactile" emma:mode="ink">
          <msink:context xmlns:msink="http://schemas.microsoft.com/ink/2010/main" type="inkDrawing" rotatedBoundingBox="5155,2651 5170,2651 5170,2666 5155,2666" shapeName="Other"/>
        </emma:interpretation>
      </emma:emma>
    </inkml:annotationXML>
    <inkml:trace contextRef="#ctx0" brushRef="#br0">0 0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27:32.6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D264EA-A3A0-4117-A128-0E8BADE9D0BB}" emma:medium="tactile" emma:mode="ink">
          <msink:context xmlns:msink="http://schemas.microsoft.com/ink/2010/main" type="inkDrawing" rotatedBoundingBox="2391,6311 6713,3589 7283,4494 2961,7217" semanticType="callout" shapeName="Other"/>
        </emma:interpretation>
      </emma:emma>
    </inkml:annotationXML>
    <inkml:trace contextRef="#ctx0" brushRef="#br0">0 2055,'37'0,"262"299,-262-225,0-36,1-1,-1 0,0 38,38-75,-75 75,75-38,-75 1,37-38,-37 37,38-37,-1 0,0 0,-37-37,112-38,-37 0,37-37,0 75,75-113,37 1,0-1,0 1,0 0,1-75,-39 37,1 37,-38 1,76 0,-1-1,0 75,0-37,-75-37,1 37,-38 37,0 0,-37 38,37 0,-75-1,0 38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28:57.5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1FCB69-F3F6-44F5-A2A3-06F157103995}" emma:medium="tactile" emma:mode="ink">
          <msink:context xmlns:msink="http://schemas.microsoft.com/ink/2010/main" type="inkDrawing" rotatedBoundingBox="18461,7244 25223,6208 25529,8204 18767,9241" rotationAngle="1447635744" semanticType="enclosure"/>
        </emma:interpretation>
      </emma:emma>
    </inkml:annotationXML>
    <inkml:trace contextRef="#ctx0" brushRef="#br0">5454-971,'0'0,"-38"0,1-38,-1 38,-36 0,-1 0,0 0,-37 0,0-37,0 37,0 0,-37 0,37 0,0 0,-38 0,38 0,-37-38,37 1,0 37,-75 0,0-37,-37 37,112 0,0 0,37 0,-37 0,0 0,-37 37,-76 0,113 1,0-1,0-37,38 38,-38-1,37 0,0-37,0 38,-37 36,0-74,-37 75,37-38,37 1,-37-1,0 0,0 1,0-38,-38 74,38-36,0-1,38-37,-1 38,0-1,38-37,0 0,37 37,-38-37,1 38,-1-38,38 37,-74-37,36 37,1 1,-38-38,38 37,-38 0,1-37,-1 38,0-1,0 0,38 1,0-38,37 37,-38-37,38 37,-37 1,37-1,0 1,0-1,0 0,0 1,37-1,1 0,-1 1,-37-1,37-37,1 0,-38 37,37-37,1 0,-1 38,0-1,38-37,0 0,-1 0,1 0,0 0,37 0,37 0,38-37,-38 37,-37 0,1 0,-39 0,38 0,38 0,-38 0,0 0,0 37,0 0,0-37,0 38,112-38,-112 0,75 0,0 0,-38 0,75-38,0 1,-74 0,74-1,-37 1,-38 0,38 37,-75 0,-37-38,37 38,-38-37,1 0,0 37,-38-38,1 1,-1 37,0 0,38-37,-38 37,38 0,0 0,-1-38,38 1,-37-1,-37 38,-1 0,38-37,-38 0,38-1,-38 38,0 0,-37-37,38 37,-1 0,-37-37,37-1,1 38,-1-37,0 37,-37-37,38 37,-1 0,-37-38,38 38,-38-37,37 37,-37-37,37-1,1 38,-38-37,37 0,-37-1,0 1,0-38,0 0,0 1,-37-1,37 38,-38-1,1 38,37-37,-37 0,37-1,-75-36,75 36,-38 1,1-1,0 1,37 0,-75 37,75-38,-37 1,-1 37,-36-75,-1 75,0-37,38 0,-38-1,-37 38,37-37,-37 37,38 0,-38 0,37 0,-75 0,38 0,38 0,-1 0,-37 0,75 0,-38 0,0 0,38 0,-38 0,38 0,-1 0,1 0,37 37,-37-37,-1 0,38 38,-37-1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27:52.3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0E1903-52F6-40B1-A744-ED985CE4BB47}" emma:medium="tactile" emma:mode="ink">
          <msink:context xmlns:msink="http://schemas.microsoft.com/ink/2010/main" type="inkDrawing" rotatedBoundingBox="28238,8292 30890,8288 30891,8476 28239,8480" shapeName="Other"/>
        </emma:interpretation>
      </emma:emma>
    </inkml:annotationXML>
    <inkml:trace contextRef="#ctx0" brushRef="#br0">0 0,'0'37,"37"-37,0 37,38 1,0-38,-38 37,38-37,0 37,37-37,-38 0,1 0,0 0,37 0,-37 0,37 0,0 0,74 0,39 0,-39 0,38-37,-37 37,0-37,-75 37,-37-38,-38 38,0 0,1 0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27:54.2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B7EEA7-8F3B-4D78-93E4-DDC93A08FFBA}" emma:medium="tactile" emma:mode="ink">
          <msink:context xmlns:msink="http://schemas.microsoft.com/ink/2010/main" type="inkDrawing" rotatedBoundingBox="3399,9487 6123,9267 6134,9405 3410,9625" shapeName="Other"/>
        </emma:interpretation>
      </emma:emma>
    </inkml:annotationXML>
    <inkml:trace contextRef="#ctx0" brushRef="#br0">0 191,'37'0,"1"0,-1 0,38 0,0 0,37 37,0-37,0 0,0 0,37 0,1 0,111 0,-37-37,-37-1,37-36,75 36,-75 1,-112 37,0 0,-75 0,1 0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28:50.4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9A9BB4-6384-47DA-9803-4C25B04A037E}" emma:medium="tactile" emma:mode="ink">
          <msink:context xmlns:msink="http://schemas.microsoft.com/ink/2010/main" type="inkDrawing" rotatedBoundingBox="3470,7637 15405,8407 15370,8948 3435,8179" shapeName="Other">
            <msink:destinationLink direction="with" ref="{E9611B15-8507-4C3F-BE61-B59514A2730C}"/>
            <msink:destinationLink direction="with" ref="{A21E7F76-00A7-48D2-9431-2B352789F8A0}"/>
          </msink:context>
        </emma:interpretation>
      </emma:emma>
    </inkml:annotationXML>
    <inkml:trace contextRef="#ctx0" brushRef="#br0">0 386,'38'0,"-1"0,0 0,1 0,37 0,-1 0,-36 0,-1 0,75 0,-37 0,-1 0,-36 0,36 0,1 0,37-37,-74 37,36-37,1 37,0 0,74-38,-37 1,0 0,-37 37,0-38,-1 1,1 0,74 37,-111-38,-1 1,1 37,-1 0,0 0,1 0,-1 0,0 0,1 0,-1 0,0 0,1 0,-1 0,0 0,1 0,-1 0,0 0,1 37,-1-37,-37 38,38-38,-38 37,37-37,0 37,1-37,-38 38,37-38,0 37,-37 0,75-37,-75 38,37-38,1 37,-1 0,0-37,-37 38,38-38,-1 0,0 37,1-37,-1 0,1 0,-1 38,0-38,1 0,-1 0,0 0,1 0,-1 0,0 0,1 0,-1 0,0 0,38 0,-38 0,38 37,0-37,-38 0,38 0,0 0,-38 0,0 0,1 0,36 0,-36 0,36 37,-36-37,-1 0,1 38,-1-38,38 0,-1 0,1 0,0 0,-1 0,1 0,0 0,0 0,-1 0,-36 0,-1 0,38 0,37 0,-75 0,38 0,-38 0,38 0,0 0,-1 0,38 0,-37 0,0 0,-1 37,1-37,0 0,-38 37,38-37,37 0,-37 0,-1 0,1 38,0-38,-1 0,1 0,37 37,0-37,-37 0,0 0,-1 0,-36 0,36 0,39 0,-76 0,0 0,38 0,0 0,-1 0,-36 0,-1 0,0 0,1 0,-1 0,38 0,-38 0,1 0,-1 0,38 0,-38 0,38 0,-38 0,38 0,-1 0,1 0,0 0,-38 37,1-37,36 0,1 0,-38 0,1 0,36 0,1 0,-38 0,1 0,36 0,39 0,-39 0,1 0,37 0,-37 0,-38 0,38 0,-1 0,-36 0,37 0,-38 0,0 0,1 0,-1 0,0 0,1 0,-1 0,0 0,38 0,-38 0,1 0,-1 38,38-38,-38 0,1 0,-1 0,0 0,1 0,-1 0,75 37,-37-37,-38 0,0 0,38 0,0 0,-38 0,1 0,-1 0,0 0,1 0,-1 0,0 0,1 0,-1 0,0 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27:47.5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611B15-8507-4C3F-BE61-B59514A2730C}" emma:medium="tactile" emma:mode="ink">
          <msink:context xmlns:msink="http://schemas.microsoft.com/ink/2010/main" type="inkDrawing" rotatedBoundingBox="14605,8142 17852,7978 17879,8509 14631,8673" semanticType="callout" shapeName="Other">
            <msink:sourceLink direction="with" ref="{C89A9BB4-6384-47DA-9803-4C25B04A037E}"/>
            <msink:sourceLink direction="with" ref="{41EABA30-465D-4917-A400-F28D0CF5AE42}"/>
          </msink:context>
        </emma:interpretation>
      </emma:emma>
    </inkml:annotationXML>
    <inkml:trace contextRef="#ctx0" brushRef="#br0">0 112,'37'0,"1"37,-1-37,0 38,1-38,-38 37,37-37,0 38,38-38,0 0,0 37,-38 0,0-37,38 0,0 38,-38-38,0 37,1-37,-1 0,0 37,1 1,-1-38,38 0,0 37,-38-37,38 0,37 37,-38-37,1 0,-38 0,1 0,-1 0,0 0,1 0,-38-37,75 37,-38-37,0-1,75 38,-74 0,36 0,1-37,0 0,37 37,-37-38,-1 1,1 0,0 37,-75-38,37 38,38-37,-38 37,0-38,1 38,36-37,1 0,0-1,-38 38,1 0,-1 0,0-37,1 37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32:35.3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6633C5-FDEF-4116-B7F8-E8C9002569E2}" emma:medium="tactile" emma:mode="ink">
          <msink:context xmlns:msink="http://schemas.microsoft.com/ink/2010/main" type="inkDrawing" rotatedBoundingBox="6274,3510 13825,1157 13963,1599 6412,3951" semanticType="callout" shapeName="Other"/>
        </emma:interpretation>
      </emma:emma>
    </inkml:annotationXML>
    <inkml:trace contextRef="#ctx0" brushRef="#br0">0 2129,'38'0,"-1"0,38 0,-1 0,38 0,38 0,37 38,-1-38,-74 0,75 0,75 0,111-112,-74 0,0 37,37-112,-37 75,37 0,0 0,38 0,-1-38,-111 38,-38 0,0 0,-75 75,38-38,-75 38,0 0,38-1,-76 38,38-37,-37-1,37 1,-37 37,37-75,-37 38,37 37,-38-37,1-1,0 1,37 0,0-1,0 1,0 37,0 0,-37-37,0 37,-38-38,0 38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28:53.0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EABA30-465D-4917-A400-F28D0CF5AE42}" emma:medium="tactile" emma:mode="ink">
          <msink:context xmlns:msink="http://schemas.microsoft.com/ink/2010/main" type="inkDrawing" rotatedBoundingBox="11970,4789 18357,5274 18074,9006 11687,8521" hotPoints="17119,4451 18278,7268 13645,9175 12485,6357" semanticType="enclosure" shapeName="Rectangle">
            <msink:destinationLink direction="with" ref="{E9611B15-8507-4C3F-BE61-B59514A2730C}"/>
            <msink:destinationLink direction="with" ref="{0659879D-854E-489F-B6B6-FF93C11906B7}"/>
          </msink:context>
        </emma:interpretation>
      </emma:emma>
    </inkml:annotationXML>
    <inkml:trace contextRef="#ctx0" brushRef="#br0">6314 2334,'0'-38,"-75"38,0-37,-37 37,38-37,-1 37,-37 0,-38 0,38 0,0-38,-74 38,74 0,-1 0,1-37,38 37,-1 0,38 0,-1 0,-36 0,36 0,-74 0,37 37,1 1,-38-1,0 0,-38 38,38-75,0 37,0 1,37-1,-37-37,38 0,-1 0,0 0,38 0,-1 38,-36-38,-1 0,0 37,38-37,0 0,-1 0,1 0,-38 37,1-37,36 38,1-38,-38 0,0 0,38 0,-38 0,1 0,36 0,1 0,0 0,-1 0,1 0,0 0,-1 37,1 0,-1-37,38 38,-37-38,37 37,0 0,0 1,0-1,0 0,0 1,37-1,-37 0,38 1,-1-1,1-37,-38 38,37-38,-37 37,37 0,1 1,-1-38,0 74,1-74,-1 38,38-1,-38-37,0 37,1 1,-1-38,-37 37,37-37,1 0,-38 37,37-37,1 0,36 0,-36 38,36-38,1 0,0 0,37 0,-38-38,39 1,-1 0,0 37,0-75,37 0,38 1,-38 36,38 1,37-38,-74 0,74 1,-75 36,-37 1,0 0,-37-1,37 1,-75 37,1-37,-1 37,-37-38,37 38,1-37,-1 0,0 37,1-38,-1 38,1 0,-38-37,37 0,0 37,1-38,-1 38,-37-37,37-1,1 38,-1-37,0 0,1 37,-38-38,37 38,-37-37,37 37,-37-37,38 37,-1 0,-37-38,0 1,0 0,-37 37,37-38,-38 38</inkml:trace>
    <inkml:trace contextRef="#ctx0" brushRef="#br0" timeOffset="-72051.52">860 466,'0'0,"-112"37,75-37,0 0,37 38,-75-1,0-37,38 0,37 38,-38-38,1 0,0 0,-1 37,1 0,0-37,-1 0,1 0,0 38,-1-38,1 0,37 37,-37-37,37 37,0 1,0-1,-38-37,38 37,0 38,0 0,0-38,0 0,0 76,38-39,-38 1,37 0,0-1,1 1,36-38,-74 38,75-38,-38 1,1-1,-38 1,37-38,0 0,1 37,36 0,1-37,-37 0,36 38,38-1,38 0,-38-37,37 38,-37-1,0 0,75 1,-38-38,1 37,-38 0,-37-37,37 0,0 0,37 0,-37-37,0 0,0-1,-37 38,0-37,-1 0,39-1,-39 38,1-37,0 0,-1-1,38 38,0-37,1 0,-1-1,0 1,0-1,0 1,-38 0,39 37,-39-38,1 1,-38 37,38-37,-38-1,1 38,74-37,-38 0,1-1,0 38,0-37,-1 0,-36 37,36-38,1 1,37 0,-37 37,0-38,-38 1,75 37,-37-38,-1 1,1 0,-38 37,1 0,-38-38,37 1,0 0,-37-1,0 1,-37 0,37-1,-37-36,-38 36,0-36,-37-39,38 39,-38-38,-38 37,38 0,0 38,0 37,0-37,0-1,-38 1,38 37,-74 0,-76 0,1 75,-1-1,-37 38,-37 0,37-74,75-1,37 0,-37 1,38-1,-39 1,76-38,37 37,0 0,-37 1,74-38,-37 37,37-37,0 0,38 0,0 0,-1 37,-36 1,-1-38,0 37,0 0,1-37,-1 0,0 0,1 38,-1-38,38 0,-38 37,38-37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1:17.4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8C2B59-6560-42E4-8124-26BBAABA2BBB}" emma:medium="tactile" emma:mode="ink">
          <msink:context xmlns:msink="http://schemas.microsoft.com/ink/2010/main" type="inkDrawing" rotatedBoundingBox="3101,2448 6974,937 7132,1342 3259,2853" semanticType="callout" shapeName="Other">
            <msink:sourceLink direction="from" ref="{E62F770E-7613-4ADA-A1F2-F924197CD34C}"/>
          </msink:context>
        </emma:interpretation>
      </emma:emma>
    </inkml:annotationXML>
    <inkml:trace contextRef="#ctx0" brushRef="#br0">1005 78 312,'0'0'46,"0"0"-35,0 0-10,0 0 0,0 0 11,0 0 11,-78 21-7,72-17-8,1 0-5,-3-2 5,4 2 10,-1-1 5,-3 1 13,2-1 1,-3-2 5,-1 3 5,-2 1-2,-2-1 2,1-3-6,4 3-7,3-4 19,3 0-11,3 0-15,0 0 0,0 0-18,0 0-9,21 0 6,31-11-6,35-26 18,44-13-6,32-13-3,30-9-5,27-13-4,12-10 0,12-10 0,6-3 2,-3-4-7,5 0 8,-10 10-3,-18 6 8,-25 15 1,-37 15 13,-36 18-12,-29 12-9,-27 7 1,-22 10-1,-15 4 2,-7 4-1,-2-3 1,-4 0-2,2-2 3,-5 6-3,-1 0 4,-2 5-5,-2-1 0,1 1 0,2-2 0,2 0 0,2 2 0,0-4 1,-2 4-1,-6-2 0,-2 1 3,-1 2-2,-8 0 1,0 1 0,0 3 4,0 0-5,0 0 11,0 0-11,0 0 5,0 0-1,0 0-3,0 0 2,0 0-4,0 0-3,0 0 0,0 0 1,0 0-4,0 0 6,-5 7-1,-9 3-1,-3 9 2,-2 4-2,-4 9 2,0 3 0,1 9 1,0-3-1,11 1 1,2-1-1,4-5 1,5-5 0,0-6-2,0-11 1,6 2 0,16-6 1,5-4 0,2-6 4,12 0-3,4 0 4,5-18-2,-1-7 0,-2-7-2,-2-5 4,-7-5-6,-7-4 2,-13-4 2,1-1-3,-11 9 8,-8 7-7,0 9-2,0 6 8,0 0-7,-14 6 2,-6-3-3,4 8 1,-3-2-1,-2 3 0,4 7-4,-2-4 2,3 5-5,2 0 6,-3 0-4,-2 0 0,-2 9 3,-6 8 0,-2 1 2,-3 2 1,1 0 1,3-2-2,0-1 0,5 0 1,1-3-4,3 0 3,5-3-12,2 0-17,6-6-9,1 7-16,2-1-32,3 5-31,0 3-60,0-5-33,0 0-142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32:36.7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DA6398F-72D7-4E10-98B7-434C19068455}" emma:medium="tactile" emma:mode="ink">
          <msink:context xmlns:msink="http://schemas.microsoft.com/ink/2010/main" type="inkDrawing" rotatedBoundingBox="22188,4033 29844,3958 29848,4377 22192,4452" shapeName="Other"/>
        </emma:interpretation>
      </emma:emma>
    </inkml:annotationXML>
    <inkml:trace contextRef="#ctx0" brushRef="#br0">0 0,'37'38,"0"-1,38 0,0-37,37 75,112-38,75 38,186-38,76-37,-1 0,-37 0,112 38,-112-38,0 0,-38-38,-36-36,-39 36,-36 1,-38 0,-74-1,-113 1,0 37,-37-37,1 37,-39-38,1 38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32:38.6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59879D-854E-489F-B6B6-FF93C11906B7}" emma:medium="tactile" emma:mode="ink">
          <msink:context xmlns:msink="http://schemas.microsoft.com/ink/2010/main" type="inkDrawing" rotatedBoundingBox="373,8590 9657,4331 10305,5742 1020,10001" semanticType="callout" shapeName="Other">
            <msink:sourceLink direction="with" ref="{41EABA30-465D-4917-A400-F28D0CF5AE42}"/>
          </msink:context>
        </emma:interpretation>
      </emma:emma>
    </inkml:annotationXML>
    <inkml:trace contextRef="#ctx0" brushRef="#br0">0 3735,'38'0,"-1"0,1 0,-1 0,38 38,37 36,0 1,0 0,37 37,-37-75,112 38,-112-38,38 1,37-1,-1 0,-36-37,-38 0,37-37,1 0,-1 37,187-112,-74 0,37-113,37-36,75-1,112-186,186 37,-36-37,335-112,-298 149,-225 149,-74 1,-37 112,-113 37,-111-1,-38 76,-75 0,-37-1,37 38,-37-37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32:47.2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AAB452-B524-47BF-874E-216447580A08}" emma:medium="tactile" emma:mode="ink">
          <msink:context xmlns:msink="http://schemas.microsoft.com/ink/2010/main" type="inkDrawing" rotatedBoundingBox="25028,10970 28574,11130 28568,11278 25021,11119" shapeName="Other"/>
        </emma:interpretation>
      </emma:emma>
    </inkml:annotationXML>
    <inkml:trace contextRef="#ctx0" brushRef="#br0">0 0,'38'0,"-1"0,0 0,1 0,-1 0,38 0,-38 38,38-38,0 0,-38 0,38 0,-1 0,1 0,0 0,-38 0,75 0,-37 0,0 0,37 0,0 0,37 37,75 0,-112 1,0-1,0-37,113 0,-39 0,-111 0,37 0,0 0,0-37,38 37,-38 0,0-38,0 38,-37 0,-1 0,-36 0,-1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32:47.7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B3C528-AEA3-4BC7-BC45-BD8B2B54B8FB}" emma:medium="tactile" emma:mode="ink">
          <msink:context xmlns:msink="http://schemas.microsoft.com/ink/2010/main" type="inkDrawing" rotatedBoundingBox="23874,10052 32647,9712 32739,12069 23965,12409" hotPoints="33480,10910 28569,12047 23599,11197 28511,10060" semanticType="enclosure" shapeName="Ellipse">
            <msink:destinationLink direction="with" ref="{2B71E66C-272B-4156-AAD5-049EA8C6C314}"/>
          </msink:context>
        </emma:interpretation>
      </emma:emma>
    </inkml:annotationXML>
    <inkml:trace contextRef="#ctx0" brushRef="#br0">0 228,'75'0,"0"0,-1 0,1 0,0 0,0-37,-1 37,1 0,0-37,-1-1,1 38,0 0,-1-37,1 0,0-1,0 38</inkml:trace>
    <inkml:trace contextRef="#ctx0" brushRef="#br0" timeOffset="-208092.49">-5752 639,'37'38,"1"-1,-1-37,38 37,-38 1,75-38,-75 37,38 0,-37-37,74 38,-38-1,1 0,0-37,-1 38,38-1,38 1,-38-38,0 37,0-37,-37 37,37-37,0 0,0 0,0 0,0 38,0-38,-37 0,0 37,37-37,-75 0,38 0,37 0,-38 0,1 0,0 0,37 0,0 0,0 0,0-37,112-1,-37 1,37 0,-75-1,76 1,-76-1,-37 38,-37 0,74 0,-37-37,38 0,-38-1,37 1,-37 37,38-37,-76-1,38 1,0 37,-37-37,0-1,37 1,0 37,0-37,-37-1,-1 1,1 37,0-37,37-1,-37 1,-1-1,1 1,0 0,37 37,0-75,-37 38,-1 37,1-38,-38 1,1 37,-1-37,0-1,-37 1,38 0,-1-1,0 1,-37 0,38-1,-38 1,0-1,0 1,0 0,-38-1,1 1,0 37,37-37,-38-1,1 1,-38 0,1-1,-1-36,-37 36,37 1,0 37,1-37,-1-1,-74 1,37 37,-1 0,39-38,-38 1,0 37,-75 0,37 0,-74-37,75-1,37 38,0-37,0 37,0 0,0 0,0 0,0 0,-1 0,-36 0,-38 0,1 0,-1 37,37-37,38 0,0 0,0 0,0 0,0 0,0 0,0 0,0 0,37 0,0 0,1 0,-1 0,-37 0,0 0,0 0,0 0,37 0,0 0,1 0,-1 0,-37 0,0 0,0 0,0 0,-75 0,0 0,-1045 150,1157-113,0 1,0-38,1 37,-38 0,37-37,0 38,38-1,0-37,-1 0,1 0,37 37,0 1,0-1,-37-37,37 37,-38-37,38 38,0-1,0 0,-37 1,37-1,0 0,0 1,0-1,0 1,0-1,37 0,-37 1,38-1,-1 0,0 38,38 0,0-1,-1 38,38-37,-112-37,112 36,-112-36,38-1,-1-37,1 37,36 38,38-38,-37 38,0-75,-38 37,75 1,-75-1,1-37,37 37,-38-37,-37 38,37-1,1-37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32:49.5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D87A44-F3E0-48A3-9651-B4D6A9E30D99}" emma:medium="tactile" emma:mode="ink">
          <msink:context xmlns:msink="http://schemas.microsoft.com/ink/2010/main" type="inkDrawing" rotatedBoundingBox="4073,12618 10982,12811 10969,13253 4060,13060" shapeName="Other"/>
        </emma:interpretation>
      </emma:emma>
    </inkml:annotationXML>
    <inkml:trace contextRef="#ctx0" brushRef="#br0">0 2,'0'0,"187"0,0 0,37 0,-112 38,-37-38,0 37,-75 0,74-37,-36 0,-1 0,0 0,-37 38,38-38,-1 37,75-37,-37 0,-1 37,39 1,-1-1,-38-37,38 0,0 37,75-37,-75 0,38 0,36 38,-36-38,74 0,-37 37,74-37,-74 0,37 0,-112 0,0 0,0 37,0-37,-37 0,0 0,-1 38,-36-38,36 0,1 0,0 0,0 0,37 0,-38 0,1 0,0 0,-1 0,39 0,-1 0,-38 0,1 0,37 0,-37-38,-1 1,1 0,0 37,0 0,-38-38,0 1,75 37,-37-37,-38 37,1 0,36-38,-36 38,-1 0,38-37,-38 37,1-37,-1 37,0 0,1 0,-1-38,0 38,1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32:51.2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1E7F76-00A7-48D2-9431-2B352789F8A0}" emma:medium="tactile" emma:mode="ink">
          <msink:context xmlns:msink="http://schemas.microsoft.com/ink/2010/main" type="inkDrawing" rotatedBoundingBox="672,10757 7597,8776 8085,10483 1160,12463" semanticType="callout" shapeName="Other">
            <msink:sourceLink direction="with" ref="{C89A9BB4-6384-47DA-9803-4C25B04A037E}"/>
          </msink:context>
        </emma:interpretation>
      </emma:emma>
    </inkml:annotationXML>
    <inkml:trace contextRef="#ctx0" brushRef="#br0">0 1382,'0'0,"38"75,36 37,1-38,0 1,37 0,-37-1,-1 1,76 0,-76 0,38 37,38-38,-38-36,0-1,37 0,38 1,0-1,37-37,-37 37,186-37,-37-112,38 0,-38-37,112-75,-74 74,74-111,-74 37,-38-38,0 76,-112 36,-74 1,74-1,-75 38,-74 75,0-38,37 38,-75-1,0 1,1 37,-1 0,0-37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36:26.0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2F1AD3-D2E0-45C0-B011-453178BBA42D}" emma:medium="tactile" emma:mode="ink">
          <msink:context xmlns:msink="http://schemas.microsoft.com/ink/2010/main" type="inkDrawing" rotatedBoundingBox="10504,11052 16003,11343 15986,11654 10487,11363" semanticType="callout" shapeName="Other">
            <msink:sourceLink direction="with" ref="{0B582081-FF07-473D-A90A-C2FA9FAC0BC9}"/>
          </msink:context>
        </emma:interpretation>
      </emma:emma>
    </inkml:annotationXML>
    <inkml:trace contextRef="#ctx0" brushRef="#br0">0 0,'37'0,"1"0,-1 0,1 37,-1-37,38 38,-38-38,0 0,1 0,-1 0,0 0,1 0,-1 0,0 0,1 0,-1 0,0 37,1-37,37 0,-38 37,0 1,1-38,-1 0,38 0,-1 0,38 0,-37 0,0 0,0 0,-1 0,-36 0,36 0,-36 0,36 0,-36 0,36 0,-36 0,-1 0,0 0,1 0,-1 0,1 0,-1 0,0 0,38 0,0 0,-1 0,1-38,37 38,-37 0,0 0,-1 0,1-37,-38 0,1 37,-1 0,0 0,1 0,-1 0,0 0,1-38,-1 38,38 0,-38 0,1 0,-1 0,0 0,1 0,36 0,-36 0,-1 0,0 38,1-38,-1 0,0 37,38-37,-38 0,1 0,-38 37,37-37,1 0,-38 38,37-38,0 0,1 0,-38 37,37 1,38-38,-38 37,0-37,1 0,-38 37,74-37,-36 0,36 38,-36-38,-1 0,1 0,-1 0,0 0,1 0,-1 0,0 0,38 0,-38 0,38 0,-38 0,1 0,-1 0,0 0,1 0,-1 0,1 0,-1 0,0 37,1-37,-1 0,0 0,1 37,-1-37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4T10:27:50.5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90618C-2620-4C8B-A3DB-5333A093F84C}" emma:medium="tactile" emma:mode="ink">
          <msink:context xmlns:msink="http://schemas.microsoft.com/ink/2010/main" type="inkDrawing" rotatedBoundingBox="19797,7993 25076,7385 25176,8253 19896,8861" shapeName="Other"/>
        </emma:interpretation>
      </emma:emma>
    </inkml:annotationXML>
    <inkml:trace contextRef="#ctx0" brushRef="#br0">0 0,'37'0,"1"37,-1 0,38 1,-38-1,75 0,0 1,0-38,-37 37,37 1,0-38,0 0,0 0,-37 0,37 0,0-38,0 38,-37 0,37 0,-37 0,-1 0,1 0,37 0,-37 0,-1-37,1 37,75-38,-38 1,-38 37,-36 0,36-37,1 37,-75-38,37 38,38 0,0 0,-38 0,75 0,-37 0,0 0,37 0,-38 0,1 0,37 0,-37 0,0 0,37 38,-38-38,1 0,-38 0,1 0,-1 0,1 0,-1 0,-37 37,37-37,1 0,-1 0,-37 37,37-37,1 38,-1-38,0 37,1-37,-1 0,0 0,1 0,-1 0,0 0,1 0,-1 0,1 0,-1 0,0 0,1 0,-1 0,0 0,1 0,-1 0,0 0,1 0,-1 0,0 0,1 0,-1 0,0 0,1 0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2-05T04:34:18.7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1:21.9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DCECB1-F294-45BE-8A3B-4409B9BE7273}" emma:medium="tactile" emma:mode="ink">
          <msink:context xmlns:msink="http://schemas.microsoft.com/ink/2010/main" type="inkDrawing" rotatedBoundingBox="8065,190 8165,2111 8040,2118 7940,196" semanticType="callout" shapeName="Other"/>
        </emma:interpretation>
      </emma:emma>
    </inkml:annotationXML>
    <inkml:trace contextRef="#ctx0" brushRef="#br0">5697-2165 352,'0'0'107,"0"0"-74,0 0-18,0 0 26,0 0-3,0 0 20,0-58-17,0 54-11,0 4-14,0 0 6,0 0-3,0 0-19,0 21-10,0 31 10,0 38 38,6 35 26,6 31-26,5 27-11,-3 18-2,0-3-4,0-15-4,-1-25-13,-2-32-2,-2-24 3,-1-21-3,-3-20 5,-4-12 12,2-10-16,-3-9 5,2-9-7,-2-5 2,0-3 3,0-6-4,0-2 1,0-4 2,0 1-5,0-2 10,0 0-8,0 0 3,0 0 2,0 0-6,0 0 6,0 0-7,0 0 1,0 0 4,0-2-5,-2-3 0,-1 4 3,2-5 0,-4 5-3,2-2 1,3 2 1,-2-2 4,-1 2-5,3-1 0,0 2 8,0-3-8,-1 3 4,1 0 1,0 0-1,-4 0 7,4 0-3,0-1-3,0 1 5,0 0-8,-1 0 7,1 0-7,0 0-3,0 0 3,0 0-3,0 0 0,0 0 3,0 0-2,-3 0 1,3 0-1,-2 0 0,2 0 2,-3 0-3,3-3 1,0 3 3,0 0-3,-1 0 6,-3 0-1,3-1-4,-2 1 5,3 0-7,0-3 2,0 3 0,0 0 0,0 0-2,0 0 1,0 0-1,0-3 0,0 3-1,0 0 1,0 0-1,0 0 2,0 0-2,0 0 1,0 0 0,0 0 1,0 0-1,0 0 0,0 0-1,0 0 2,0 0-1,0 0 0,0 0 1,0 0 0,0 0-1,0 0 0,0 0 0,-2 0 5,2 0-5,0 0 3,0 0 0,0 0 5,0 0-4,0-1 0,0 1 6,0 0-9,0 0 4,0 0 1,0 0-5,0 0 6,0 0-7,0-3 0,0 3 5,0 0-5,0 0 0,0 0 0,0-1 2,0 1-4,0 0 3,0-3-1,0 3 0,0 0 3,0 0-3,0-2 0,0 2 0,0-2 1,0 2-1,-3 0 0,-2 0 0,-2 0-9,-4 0-22,-6 0-34,1 2-14,4 8-16,7 0-50,2-10-163,3 0-77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1:42.0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B48C39-825D-4DAB-8B93-4C658E4BA8B4}" emma:medium="tactile" emma:mode="ink">
          <msink:context xmlns:msink="http://schemas.microsoft.com/ink/2010/main" type="inkDrawing" rotatedBoundingBox="20340,3560 20411,3547 20414,3564 20344,3578" semanticType="callout" shapeName="Other"/>
        </emma:interpretation>
      </emma:emma>
    </inkml:annotationXML>
    <inkml:trace contextRef="#ctx0" brushRef="#br0">-1534 2465 327,'0'0'74,"0"0"-35,0 0 9,0 0-2,0 0-14,0 0-3,0 0-18,0 0-9,8-20-4,-8 20-5,0 0-39,-24 10-31,-21 0-132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2:05.7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DE6211-C2DA-4E66-9370-47BA14F93615}" emma:medium="tactile" emma:mode="ink">
          <msink:context xmlns:msink="http://schemas.microsoft.com/ink/2010/main" type="inkDrawing" rotatedBoundingBox="29342,7634 30074,7853 29874,8523 29141,8305" semanticType="callout" shapeName="Other"/>
        </emma:interpretation>
      </emma:emma>
    </inkml:annotationXML>
    <inkml:trace contextRef="#ctx0" brushRef="#br0">1640 139 204,'0'0'379,"0"0"-280,0 0-24,0 0 12,0 0-19,0 0 3,23-76-34,-13 76-33,8 8-3,6 26 14,7 15 2,5 11 0,1 11-4,0 3 4,-1 2-5,-3-5 0,-7-9-6,-4-12-2,-11-14-4,-11-7 7,0-10-7,-23-5 8,-29-7 3,-24-7-8,-21 0-3,-21 0-72,-16-11-54,-11-18-110,7-2-160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2-04T03:42:43.6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1CF99D-0C10-45C3-99D8-9A7DF39ABB32}" emma:medium="tactile" emma:mode="ink">
          <msink:context xmlns:msink="http://schemas.microsoft.com/ink/2010/main" type="inkDrawing" rotatedBoundingBox="4345,12764 4392,12779 4389,12788 4342,12772" shapeName="Other"/>
        </emma:interpretation>
      </emma:emma>
    </inkml:annotationXML>
    <inkml:trace contextRef="#ctx0" brushRef="#br0">21 6 254,'0'0'10,"0"0"-7,0 0-2,0 0 2,0 0 7,0 0 10,-24-10-4,24 10-7,0 0-3,0 0-1,0 0 2,0 0 25,0 0-7,0 0-4,0 0 4,0 0 4,0 0 13,0 0-4,0 0 12,0 0-5,0 0-6,0 0-4,0 0-10,0 0-13,0 0-12,0 0-5,0 0-6,0 3-73,14 8-22,19-8-138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 userDrawn="1"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ate Placeholder 11">
            <a:extLst>
              <a:ext uri="{FF2B5EF4-FFF2-40B4-BE49-F238E27FC236}">
                <a16:creationId xmlns:a16="http://schemas.microsoft.com/office/drawing/2014/main" id="{00E4AAF3-68F9-4894-AB16-F32034DB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 sz="1800"/>
            </a:lvl1pPr>
          </a:lstStyle>
          <a:p>
            <a:fld id="{6DF3CDFD-7213-446E-BA53-4B71199E8026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A30A6C50-016B-418B-9D74-270A4BBC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6000" y="6356351"/>
            <a:ext cx="4470400" cy="365125"/>
          </a:xfrm>
        </p:spPr>
        <p:txBody>
          <a:bodyPr/>
          <a:lstStyle>
            <a:lvl1pPr>
              <a:defRPr sz="2000"/>
            </a:lvl1pPr>
          </a:lstStyle>
          <a:p>
            <a:pPr algn="ctr"/>
            <a:r>
              <a:rPr lang="en-US" dirty="0"/>
              <a:t>School of Social Languages (SSL)</a:t>
            </a:r>
          </a:p>
        </p:txBody>
      </p:sp>
      <p:sp>
        <p:nvSpPr>
          <p:cNvPr id="28" name="Slide Number Placeholder 13">
            <a:extLst>
              <a:ext uri="{FF2B5EF4-FFF2-40B4-BE49-F238E27FC236}">
                <a16:creationId xmlns:a16="http://schemas.microsoft.com/office/drawing/2014/main" id="{DF5E8954-8606-4C65-B575-EF969F7A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6400" y="6356351"/>
            <a:ext cx="1016000" cy="365125"/>
          </a:xfrm>
        </p:spPr>
        <p:txBody>
          <a:bodyPr/>
          <a:lstStyle>
            <a:lvl1pPr>
              <a:defRPr sz="16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20B7-29CE-4B2B-8545-5C1064B7A2AB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0594-E4C2-4B10-87D3-5AFC53EBC8F4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  <a:prstGeom prst="rect">
            <a:avLst/>
          </a:prstGeo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9D4AF-25D1-41EE-85B6-DD55CAFC9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51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C57D-D87D-49B3-A066-0AB0C606D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5E060-92DC-4A50-B7DD-D71697C29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3D349-F644-4DE7-B5C0-634096A4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697F-0A8C-4FA2-9CDA-15FFAC501ECC}" type="datetime1">
              <a:rPr lang="en-US" smtClean="0"/>
              <a:t>11/8/2023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A4F2B-B35C-41E1-93AA-2816F3AB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2569C-5914-471C-ABFA-29831B02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183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91396-5796-4B97-A46C-AF2EC30D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A176-E8D9-45A1-8C10-E82113110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96961-606C-45E7-9656-E2A28529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4801-5F7F-430F-AAC2-93BDB8B2956F}" type="datetime1">
              <a:rPr lang="en-US" smtClean="0"/>
              <a:t>11/8/2023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50CF2-E17D-4FC0-90F5-07A85AAC7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E587A-08F4-46F6-86BF-4535F508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630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4FDB-5C34-4310-991E-72F5B74C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3938C-27D1-44BF-BC54-77E1E0636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1E951-5AEB-46B8-A93E-43887C95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29057-95C0-48BD-B191-8FCDA4953EB4}" type="datetime1">
              <a:rPr lang="en-US" smtClean="0"/>
              <a:t>11/8/2023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78377-80A7-4798-9940-661B51B7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DC68E-0B0D-4A62-98A4-4DBB57A8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72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02A5-107E-4E1E-8F1C-411BE07C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43D2-8BC5-4AF3-82C0-8F55ED9CC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6F5BA-FDC9-4E83-B1B5-0E0B5FC96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8175D-4F1D-46C3-A044-64A228BE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03A6-2650-4DAD-A453-F003CDC1D7FB}" type="datetime1">
              <a:rPr lang="en-US" smtClean="0"/>
              <a:t>11/8/2023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14AA3-AA7C-4751-94D9-963D6866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DC582-D3FD-4013-9740-CCE6A5DA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036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2CF7-54C8-4492-8F5F-60D97E40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ED32B-3D48-4E25-8126-FB82553F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7DECF-19AC-48A4-A5C6-9135FD622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915F0F-B913-49C9-8586-A70C9D771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A34BE-E4DA-4C4F-A952-5868B1A35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65FC7-F4A4-4152-A9B5-2446A810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6A14-8911-4979-A981-ECCEEC60DCF3}" type="datetime1">
              <a:rPr lang="en-US" smtClean="0"/>
              <a:t>11/8/2023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BC275-9625-4CBD-81A9-47CACE91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487A55-3EC9-442E-949C-18E72609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49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468B-6376-417C-957F-BC295247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22FE0-D487-4C8D-8959-3DC81517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370D-5614-43C5-8099-FB642B26B7D9}" type="datetime1">
              <a:rPr lang="en-US" smtClean="0"/>
              <a:t>11/8/2023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791C5-29A7-4C80-BD6E-CA1D43A6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E21DD-0964-4703-BF68-1ECE58E9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114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7D897-AB21-4ABE-BC53-91684C4F8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25C1-A662-4435-8943-147809587DBE}" type="datetime1">
              <a:rPr lang="en-US" smtClean="0"/>
              <a:t>11/8/2023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5A337-561E-44DF-ACDE-2BFA434D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52AB1-CAC3-4D5C-AE53-1CC7A501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43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0" name="Date Placeholder 11">
            <a:extLst>
              <a:ext uri="{FF2B5EF4-FFF2-40B4-BE49-F238E27FC236}">
                <a16:creationId xmlns:a16="http://schemas.microsoft.com/office/drawing/2014/main" id="{12E21468-1E37-4ACE-A3BE-29020E15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 sz="1800"/>
            </a:lvl1pPr>
          </a:lstStyle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5061253E-F653-418B-BBFC-810C69EC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6000" y="6356351"/>
            <a:ext cx="4470400" cy="365125"/>
          </a:xfrm>
        </p:spPr>
        <p:txBody>
          <a:bodyPr/>
          <a:lstStyle>
            <a:lvl1pPr>
              <a:defRPr sz="2000"/>
            </a:lvl1pPr>
          </a:lstStyle>
          <a:p>
            <a:pPr algn="ctr"/>
            <a:r>
              <a:rPr lang="en-US" dirty="0"/>
              <a:t>School of Social Languages (SSL)</a:t>
            </a:r>
          </a:p>
        </p:txBody>
      </p:sp>
      <p:sp>
        <p:nvSpPr>
          <p:cNvPr id="12" name="Slide Number Placeholder 13">
            <a:extLst>
              <a:ext uri="{FF2B5EF4-FFF2-40B4-BE49-F238E27FC236}">
                <a16:creationId xmlns:a16="http://schemas.microsoft.com/office/drawing/2014/main" id="{712BB06F-2550-4A9E-BE1B-67E19998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6400" y="6356351"/>
            <a:ext cx="1016000" cy="365125"/>
          </a:xfrm>
        </p:spPr>
        <p:txBody>
          <a:bodyPr/>
          <a:lstStyle>
            <a:lvl1pPr>
              <a:defRPr sz="16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B11B-5CE5-4438-8BF5-E7128FCB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A11-4688-493A-8ACE-3B3F1D4A5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BA026-973B-4D36-8A72-684E976DC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CA598-EECF-44D9-9E8E-97AB99B4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48B9F-CEC7-4B3F-BE29-4D42A2024317}" type="datetime1">
              <a:rPr lang="en-US" smtClean="0"/>
              <a:t>11/8/2023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E94B8-B0DF-4489-8488-E064C840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B0941-CA3A-4246-98A3-E81B7593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30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0AD6-1DF8-4478-A7B3-821C897E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53E49-6A31-414C-BF5F-FFCAD5927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5D6D7-6CF8-46F8-A2D7-D86D9E5D2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A481F-009B-45CB-BA71-9319939BC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9921-A972-4EBB-8900-13F12E2BB8F7}" type="datetime1">
              <a:rPr lang="en-US" smtClean="0"/>
              <a:t>11/8/2023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7373B-2650-4E55-8A93-6CB6E43E3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D552B-0ED2-471F-B38F-998C98BC9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166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E1F3-43E6-4D9B-9B21-847EDC2C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9DF26-C313-4F02-8788-94FE928CC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B7197-C7A7-428B-9851-1B4A40D3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A891-D239-4024-9443-A5AEAD969F63}" type="datetime1">
              <a:rPr lang="en-US" smtClean="0"/>
              <a:t>11/8/2023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BAC76-9AFA-4A83-8455-FD522552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D5EA5-D057-4058-A2BE-84AD2AC9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059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5E9A3C-E33D-410E-B3AC-7E10A051F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24D67-B8B1-4F8E-8080-0CFC5E482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E829A-D263-443A-8BC0-232DFFE0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FB96-442F-4978-8862-5F63608EE7C2}" type="datetime1">
              <a:rPr lang="en-US" smtClean="0"/>
              <a:t>11/8/2023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89476-C982-4E4A-A8AD-0B1FB9CF9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42F0-3823-431A-8A56-55D8FD56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13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ECCE5-2A66-4DFB-9F31-4C570FDB2998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  <a:prstGeom prst="rect">
            <a:avLst/>
          </a:prstGeo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prstGeom prst="rect">
            <a:avLst/>
          </a:prstGeo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56AE-31D8-4182-898E-2FA3FDFC3D86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FE86-AFF1-447B-9F61-8718C7009E79}" type="datetime1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  <a:prstGeom prst="rect">
            <a:avLst/>
          </a:prstGeo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  <a:prstGeom prst="rect">
            <a:avLst/>
          </a:prstGeo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  <a:prstGeom prst="rect">
            <a:avLst/>
          </a:prstGeo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  <a:prstGeom prst="rect">
            <a:avLst/>
          </a:prstGeo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8237B-C0A5-4DDE-B062-2AC85C822864}" type="datetime1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  <a:prstGeom prst="rect">
            <a:avLst/>
          </a:prstGeo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A233-BC2D-42B4-8B1A-1543FA1C3266}" type="datetime1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22E31-D7D5-4FE4-A710-B32CA2DDE07C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  <a:prstGeom prst="rect">
            <a:avLst/>
          </a:prstGeo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  <a:prstGeom prst="rect">
            <a:avLst/>
          </a:prstGeo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D0A1-F2CB-4DB5-A0C6-6B5B124C8306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School of Social Languages (SSL)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  <a:prstGeom prst="rect">
            <a:avLst/>
          </a:prstGeo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  <a:prstGeom prst="rect">
            <a:avLst/>
          </a:prstGeo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duotone>
              <a:schemeClr val="bg1">
                <a:shade val="90000"/>
                <a:satMod val="150000"/>
              </a:schemeClr>
              <a:schemeClr val="bg1">
                <a:tint val="88000"/>
                <a:satMod val="150000"/>
              </a:schemeClr>
            </a:duotone>
          </a:blip>
          <a:srcRect/>
          <a:tile tx="0" ty="0" sx="65000" sy="6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50400"/>
            <a:ext cx="12240731" cy="6858000"/>
            <a:chOff x="0" y="-64914"/>
            <a:chExt cx="12240731" cy="6858000"/>
          </a:xfrm>
        </p:grpSpPr>
        <p:sp>
          <p:nvSpPr>
            <p:cNvPr id="26" name="Rectangle 25"/>
            <p:cNvSpPr/>
            <p:nvPr/>
          </p:nvSpPr>
          <p:spPr>
            <a:xfrm>
              <a:off x="8547" y="-64914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292B350-B778-443C-B481-AEC15FEE9D7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66" y="4958898"/>
            <a:ext cx="2697817" cy="13577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6CC2D8-8C29-4429-BAFC-A0942E78A0F5}"/>
              </a:ext>
            </a:extLst>
          </p:cNvPr>
          <p:cNvGrpSpPr/>
          <p:nvPr userDrawn="1"/>
        </p:nvGrpSpPr>
        <p:grpSpPr>
          <a:xfrm>
            <a:off x="-18073" y="6196126"/>
            <a:ext cx="12194460" cy="809866"/>
            <a:chOff x="-18073" y="6196126"/>
            <a:chExt cx="12194460" cy="80986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B07DEA-8F19-428E-98E5-00BC64304CFE}"/>
                </a:ext>
              </a:extLst>
            </p:cNvPr>
            <p:cNvCxnSpPr/>
            <p:nvPr/>
          </p:nvCxnSpPr>
          <p:spPr>
            <a:xfrm>
              <a:off x="-18073" y="7005992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A777D1-F7AC-4D4D-8364-28B1C3D67B14}"/>
                </a:ext>
              </a:extLst>
            </p:cNvPr>
            <p:cNvSpPr/>
            <p:nvPr/>
          </p:nvSpPr>
          <p:spPr>
            <a:xfrm>
              <a:off x="-12565" y="6196126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581889" y="6241110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800">
                <a:solidFill>
                  <a:schemeClr val="tx1"/>
                </a:solidFill>
              </a:defRPr>
            </a:lvl1pPr>
          </a:lstStyle>
          <a:p>
            <a:fld id="{F630F0AC-0495-4BD0-8261-7002A63520A7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 userDrawn="1">
            <p:ph type="ftr" sz="quarter" idx="3"/>
          </p:nvPr>
        </p:nvSpPr>
        <p:spPr>
          <a:xfrm>
            <a:off x="3640072" y="6235934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ctr" eaLnBrk="1" latinLnBrk="0" hangingPunct="1">
              <a:defRPr kumimoji="0" sz="1800">
                <a:solidFill>
                  <a:schemeClr val="tx1"/>
                </a:solidFill>
              </a:defRPr>
            </a:lvl1pPr>
          </a:lstStyle>
          <a:p>
            <a:r>
              <a:rPr lang="en-IN"/>
              <a:t>School of Social Languages (SSL)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10861965" y="6254918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6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28A0356-63D9-433E-8512-29EA1B79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duotone>
              <a:schemeClr val="bg1">
                <a:shade val="90000"/>
                <a:satMod val="150000"/>
              </a:schemeClr>
              <a:schemeClr val="bg1">
                <a:tint val="88000"/>
                <a:satMod val="150000"/>
              </a:schemeClr>
            </a:duotone>
          </a:blip>
          <a:srcRect/>
          <a:tile tx="0" ty="0" sx="65000" sy="6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42A65-4B11-4815-B440-4676728B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E2175-0E2C-4EC5-AB0B-C1604B846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5FDC2-7EA5-48A2-852A-B76B95DE1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FA009-94E9-4C2D-AB26-6A36411F3F6A}" type="datetime1">
              <a:rPr lang="en-US" smtClean="0"/>
              <a:t>11/8/2023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C6886-B558-4FEF-AEB1-5CC010C86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072FB-BE1E-464F-9C83-649BFCD8F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231E0-7B63-4027-BEED-7228593F20D7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BEA4F-D226-441F-88AB-F6921EC3148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671424"/>
            <a:ext cx="2697817" cy="13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Social%20Cognitive.mp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customXml" Target="../ink/ink45.xml"/><Relationship Id="rId26" Type="http://schemas.openxmlformats.org/officeDocument/2006/relationships/customXml" Target="../ink/ink49.xml"/><Relationship Id="rId39" Type="http://schemas.openxmlformats.org/officeDocument/2006/relationships/image" Target="../media/image87.emf"/><Relationship Id="rId21" Type="http://schemas.openxmlformats.org/officeDocument/2006/relationships/image" Target="../media/image78.emf"/><Relationship Id="rId34" Type="http://schemas.openxmlformats.org/officeDocument/2006/relationships/customXml" Target="../ink/ink53.xml"/><Relationship Id="rId42" Type="http://schemas.openxmlformats.org/officeDocument/2006/relationships/customXml" Target="../ink/ink57.xml"/><Relationship Id="rId7" Type="http://schemas.openxmlformats.org/officeDocument/2006/relationships/image" Target="../media/image71.emf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29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11" Type="http://schemas.openxmlformats.org/officeDocument/2006/relationships/image" Target="../media/image73.emf"/><Relationship Id="rId24" Type="http://schemas.openxmlformats.org/officeDocument/2006/relationships/customXml" Target="../ink/ink48.xml"/><Relationship Id="rId32" Type="http://schemas.openxmlformats.org/officeDocument/2006/relationships/customXml" Target="../ink/ink52.xml"/><Relationship Id="rId37" Type="http://schemas.openxmlformats.org/officeDocument/2006/relationships/image" Target="../media/image86.emf"/><Relationship Id="rId40" Type="http://schemas.openxmlformats.org/officeDocument/2006/relationships/customXml" Target="../ink/ink56.xml"/><Relationship Id="rId45" Type="http://schemas.openxmlformats.org/officeDocument/2006/relationships/image" Target="../media/image90.emf"/><Relationship Id="rId5" Type="http://schemas.openxmlformats.org/officeDocument/2006/relationships/image" Target="../media/image70.emf"/><Relationship Id="rId15" Type="http://schemas.openxmlformats.org/officeDocument/2006/relationships/image" Target="../media/image75.emf"/><Relationship Id="rId23" Type="http://schemas.openxmlformats.org/officeDocument/2006/relationships/image" Target="../media/image79.emf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10" Type="http://schemas.openxmlformats.org/officeDocument/2006/relationships/customXml" Target="../ink/ink41.xml"/><Relationship Id="rId19" Type="http://schemas.openxmlformats.org/officeDocument/2006/relationships/image" Target="../media/image30.png"/><Relationship Id="rId31" Type="http://schemas.openxmlformats.org/officeDocument/2006/relationships/image" Target="../media/image83.emf"/><Relationship Id="rId44" Type="http://schemas.openxmlformats.org/officeDocument/2006/relationships/customXml" Target="../ink/ink58.xml"/><Relationship Id="rId4" Type="http://schemas.openxmlformats.org/officeDocument/2006/relationships/customXml" Target="../ink/ink38.xml"/><Relationship Id="rId9" Type="http://schemas.openxmlformats.org/officeDocument/2006/relationships/image" Target="../media/image72.emf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81.emf"/><Relationship Id="rId30" Type="http://schemas.openxmlformats.org/officeDocument/2006/relationships/customXml" Target="../ink/ink51.xml"/><Relationship Id="rId35" Type="http://schemas.openxmlformats.org/officeDocument/2006/relationships/image" Target="../media/image85.emf"/><Relationship Id="rId43" Type="http://schemas.openxmlformats.org/officeDocument/2006/relationships/image" Target="../media/image89.emf"/><Relationship Id="rId8" Type="http://schemas.openxmlformats.org/officeDocument/2006/relationships/customXml" Target="../ink/ink40.xml"/><Relationship Id="rId3" Type="http://schemas.openxmlformats.org/officeDocument/2006/relationships/image" Target="../media/image69.emf"/><Relationship Id="rId12" Type="http://schemas.openxmlformats.org/officeDocument/2006/relationships/customXml" Target="../ink/ink42.xml"/><Relationship Id="rId17" Type="http://schemas.openxmlformats.org/officeDocument/2006/relationships/image" Target="../media/image76.emf"/><Relationship Id="rId25" Type="http://schemas.openxmlformats.org/officeDocument/2006/relationships/image" Target="../media/image46.emf"/><Relationship Id="rId33" Type="http://schemas.openxmlformats.org/officeDocument/2006/relationships/image" Target="../media/image84.emf"/><Relationship Id="rId38" Type="http://schemas.openxmlformats.org/officeDocument/2006/relationships/customXml" Target="../ink/ink55.xml"/><Relationship Id="rId20" Type="http://schemas.openxmlformats.org/officeDocument/2006/relationships/customXml" Target="../ink/ink46.xml"/><Relationship Id="rId41" Type="http://schemas.openxmlformats.org/officeDocument/2006/relationships/image" Target="../media/image8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4.emf"/><Relationship Id="rId21" Type="http://schemas.openxmlformats.org/officeDocument/2006/relationships/image" Target="../media/image15.emf"/><Relationship Id="rId34" Type="http://schemas.openxmlformats.org/officeDocument/2006/relationships/customXml" Target="../ink/ink17.xml"/><Relationship Id="rId7" Type="http://schemas.openxmlformats.org/officeDocument/2006/relationships/image" Target="../media/image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9.emf"/><Relationship Id="rId41" Type="http://schemas.openxmlformats.org/officeDocument/2006/relationships/image" Target="../media/image25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.xml"/><Relationship Id="rId11" Type="http://schemas.openxmlformats.org/officeDocument/2006/relationships/image" Target="../media/image10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3.emf"/><Relationship Id="rId40" Type="http://schemas.openxmlformats.org/officeDocument/2006/relationships/customXml" Target="../ink/ink20.xml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23" Type="http://schemas.openxmlformats.org/officeDocument/2006/relationships/image" Target="../media/image16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4.emf"/><Relationship Id="rId31" Type="http://schemas.openxmlformats.org/officeDocument/2006/relationships/image" Target="../media/image20.emf"/><Relationship Id="rId4" Type="http://schemas.openxmlformats.org/officeDocument/2006/relationships/customXml" Target="../ink/ink2.xml"/><Relationship Id="rId9" Type="http://schemas.openxmlformats.org/officeDocument/2006/relationships/image" Target="../media/image9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8.emf"/><Relationship Id="rId30" Type="http://schemas.openxmlformats.org/officeDocument/2006/relationships/customXml" Target="../ink/ink15.xml"/><Relationship Id="rId35" Type="http://schemas.openxmlformats.org/officeDocument/2006/relationships/image" Target="../media/image22.emf"/><Relationship Id="rId8" Type="http://schemas.openxmlformats.org/officeDocument/2006/relationships/customXml" Target="../ink/ink4.xml"/><Relationship Id="rId3" Type="http://schemas.openxmlformats.org/officeDocument/2006/relationships/image" Target="../media/image6.emf"/><Relationship Id="rId12" Type="http://schemas.openxmlformats.org/officeDocument/2006/relationships/customXml" Target="../ink/ink6.xml"/><Relationship Id="rId17" Type="http://schemas.openxmlformats.org/officeDocument/2006/relationships/image" Target="../media/image13.emf"/><Relationship Id="rId25" Type="http://schemas.openxmlformats.org/officeDocument/2006/relationships/image" Target="../media/image17.emf"/><Relationship Id="rId33" Type="http://schemas.openxmlformats.org/officeDocument/2006/relationships/image" Target="../media/image21.emf"/><Relationship Id="rId38" Type="http://schemas.openxmlformats.org/officeDocument/2006/relationships/customXml" Target="../ink/ink19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emf"/><Relationship Id="rId18" Type="http://schemas.openxmlformats.org/officeDocument/2006/relationships/customXml" Target="../ink/ink28.xml"/><Relationship Id="rId26" Type="http://schemas.openxmlformats.org/officeDocument/2006/relationships/customXml" Target="../ink/ink31.xml"/><Relationship Id="rId39" Type="http://schemas.openxmlformats.org/officeDocument/2006/relationships/image" Target="../media/image44.emf"/><Relationship Id="rId3" Type="http://schemas.openxmlformats.org/officeDocument/2006/relationships/image" Target="../media/image26.emf"/><Relationship Id="rId21" Type="http://schemas.openxmlformats.org/officeDocument/2006/relationships/image" Target="../media/image35.emf"/><Relationship Id="rId34" Type="http://schemas.openxmlformats.org/officeDocument/2006/relationships/customXml" Target="../ink/ink33.xml"/><Relationship Id="rId7" Type="http://schemas.openxmlformats.org/officeDocument/2006/relationships/image" Target="../media/image28.emf"/><Relationship Id="rId12" Type="http://schemas.openxmlformats.org/officeDocument/2006/relationships/customXml" Target="../ink/ink25.xml"/><Relationship Id="rId17" Type="http://schemas.openxmlformats.org/officeDocument/2006/relationships/image" Target="../media/image33.emf"/><Relationship Id="rId25" Type="http://schemas.openxmlformats.org/officeDocument/2006/relationships/image" Target="../media/image37.emf"/><Relationship Id="rId33" Type="http://schemas.openxmlformats.org/officeDocument/2006/relationships/image" Target="../media/image41.emf"/><Relationship Id="rId38" Type="http://schemas.openxmlformats.org/officeDocument/2006/relationships/customXml" Target="../ink/ink35.xml"/><Relationship Id="rId2" Type="http://schemas.openxmlformats.org/officeDocument/2006/relationships/customXml" Target="../ink/ink21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41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30.emf"/><Relationship Id="rId37" Type="http://schemas.openxmlformats.org/officeDocument/2006/relationships/image" Target="../media/image43.emf"/><Relationship Id="rId40" Type="http://schemas.openxmlformats.org/officeDocument/2006/relationships/customXml" Target="../ink/ink36.xml"/><Relationship Id="rId5" Type="http://schemas.openxmlformats.org/officeDocument/2006/relationships/image" Target="../media/image27.emf"/><Relationship Id="rId15" Type="http://schemas.openxmlformats.org/officeDocument/2006/relationships/image" Target="../media/image32.emf"/><Relationship Id="rId28" Type="http://schemas.openxmlformats.org/officeDocument/2006/relationships/customXml" Target="../ink/ink32.xml"/><Relationship Id="rId36" Type="http://schemas.openxmlformats.org/officeDocument/2006/relationships/customXml" Target="../ink/ink34.xml"/><Relationship Id="rId19" Type="http://schemas.openxmlformats.org/officeDocument/2006/relationships/image" Target="../media/image34.emf"/><Relationship Id="rId4" Type="http://schemas.openxmlformats.org/officeDocument/2006/relationships/customXml" Target="../ink/ink22.xml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38.emf"/><Relationship Id="rId35" Type="http://schemas.openxmlformats.org/officeDocument/2006/relationships/image" Target="../media/image42.emf"/><Relationship Id="rId8" Type="http://schemas.openxmlformats.org/officeDocument/2006/relationships/customXml" Target="../ink/ink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07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32221" y="605117"/>
            <a:ext cx="5737412" cy="92070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Cognition</a:t>
            </a:r>
            <a:br>
              <a:rPr lang="en-IN" dirty="0"/>
            </a:b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mage result for 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82035"/>
            <a:ext cx="3532221" cy="202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071" y="4182034"/>
            <a:ext cx="3666564" cy="202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gn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845" y="3474104"/>
            <a:ext cx="30765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" y="1496545"/>
            <a:ext cx="11040035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400" b="1" dirty="0"/>
              <a:t>Cognition</a:t>
            </a:r>
            <a:r>
              <a:rPr lang="en-IN" sz="2400" dirty="0"/>
              <a:t> refers to "the mental action or process of acquiring knowledge and understanding through thought, experience, and the senses"</a:t>
            </a:r>
          </a:p>
        </p:txBody>
      </p:sp>
    </p:spTree>
    <p:extLst>
      <p:ext uri="{BB962C8B-B14F-4D97-AF65-F5344CB8AC3E}">
        <p14:creationId xmlns:p14="http://schemas.microsoft.com/office/powerpoint/2010/main" val="2091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6964" y="2406149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Emotion</a:t>
            </a:r>
            <a:br>
              <a:rPr lang="en-IN" dirty="0"/>
            </a:b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 descr="Image result for Emo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89059" cy="438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Emo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03" y="3375212"/>
            <a:ext cx="6018298" cy="34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89058" y="476576"/>
            <a:ext cx="54326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At the most general level, </a:t>
            </a:r>
            <a:r>
              <a:rPr lang="en-IN" sz="2000" b="1" dirty="0"/>
              <a:t>emotion</a:t>
            </a:r>
            <a:r>
              <a:rPr lang="en-IN" sz="2000" dirty="0"/>
              <a:t> modulates and mediates basic </a:t>
            </a:r>
            <a:r>
              <a:rPr lang="en-IN" sz="2000" b="1" dirty="0"/>
              <a:t>cognitive</a:t>
            </a:r>
            <a:r>
              <a:rPr lang="en-IN" sz="2000" dirty="0"/>
              <a:t> processes</a:t>
            </a:r>
          </a:p>
        </p:txBody>
      </p:sp>
    </p:spTree>
    <p:extLst>
      <p:ext uri="{BB962C8B-B14F-4D97-AF65-F5344CB8AC3E}">
        <p14:creationId xmlns:p14="http://schemas.microsoft.com/office/powerpoint/2010/main" val="397428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Social influence</a:t>
            </a:r>
            <a:br>
              <a:rPr lang="en-IN" dirty="0"/>
            </a:b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2" name="Picture 2" descr="Image result for social infl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3088"/>
            <a:ext cx="459105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ocial influ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696" y="1949824"/>
            <a:ext cx="3675127" cy="34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78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5812" y="632012"/>
            <a:ext cx="10972800" cy="203050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C00000"/>
                </a:solidFill>
              </a:rPr>
              <a:t>Social perception</a:t>
            </a:r>
            <a:br>
              <a:rPr lang="en-IN" sz="2400" dirty="0"/>
            </a:br>
            <a:r>
              <a:rPr lang="en-IN" sz="2400" b="1" dirty="0">
                <a:solidFill>
                  <a:schemeClr val="tx1"/>
                </a:solidFill>
              </a:rPr>
              <a:t>Social cognition</a:t>
            </a:r>
            <a:r>
              <a:rPr lang="en-IN" sz="2400" dirty="0">
                <a:solidFill>
                  <a:schemeClr val="tx1"/>
                </a:solidFill>
              </a:rPr>
              <a:t> is a broad term used to describe </a:t>
            </a:r>
            <a:r>
              <a:rPr lang="en-IN" sz="2400" b="1" dirty="0">
                <a:solidFill>
                  <a:schemeClr val="tx1"/>
                </a:solidFill>
              </a:rPr>
              <a:t>cognitive</a:t>
            </a:r>
            <a:r>
              <a:rPr lang="en-IN" sz="2400" dirty="0">
                <a:solidFill>
                  <a:schemeClr val="tx1"/>
                </a:solidFill>
              </a:rPr>
              <a:t> processes related to the </a:t>
            </a:r>
            <a:r>
              <a:rPr lang="en-IN" sz="2400" b="1" dirty="0">
                <a:solidFill>
                  <a:schemeClr val="tx1"/>
                </a:solidFill>
              </a:rPr>
              <a:t>perception</a:t>
            </a:r>
            <a:r>
              <a:rPr lang="en-IN" sz="2400" dirty="0">
                <a:solidFill>
                  <a:schemeClr val="tx1"/>
                </a:solidFill>
              </a:rPr>
              <a:t>, understanding, and implementation of linguistic, auditory, visual, and physical cues that communicate emotional and interpersonal information.</a:t>
            </a:r>
            <a:br>
              <a:rPr lang="en-IN" sz="2400" dirty="0">
                <a:solidFill>
                  <a:schemeClr val="tx1"/>
                </a:solidFill>
              </a:rPr>
            </a:b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146" name="Picture 2" descr="Image result for social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770094"/>
            <a:ext cx="6096000" cy="2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ocial percep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847" y="2985246"/>
            <a:ext cx="4352936" cy="258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63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Listening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170" name="Picture 2" descr="Image result for Liste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9860"/>
            <a:ext cx="66675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880" y="2019860"/>
            <a:ext cx="4763746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2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Information processing</a:t>
            </a:r>
            <a:br>
              <a:rPr lang="en-IN" b="1" dirty="0">
                <a:solidFill>
                  <a:srgbClr val="C00000"/>
                </a:solidFill>
              </a:rPr>
            </a:b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194" name="Picture 2" descr="Image result for Information proces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787" y="1872036"/>
            <a:ext cx="493395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Information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3415917"/>
            <a:ext cx="2809875" cy="258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3094" y="1292259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200" dirty="0"/>
              <a:t>The </a:t>
            </a:r>
            <a:r>
              <a:rPr lang="en-IN" sz="2200" b="1" dirty="0"/>
              <a:t>information processing</a:t>
            </a:r>
            <a:r>
              <a:rPr lang="en-IN" sz="2200" dirty="0"/>
              <a:t> approach characterizes thinking as the environment providing input of data, which is then transformed by our senses.</a:t>
            </a:r>
          </a:p>
        </p:txBody>
      </p:sp>
    </p:spTree>
    <p:extLst>
      <p:ext uri="{BB962C8B-B14F-4D97-AF65-F5344CB8AC3E}">
        <p14:creationId xmlns:p14="http://schemas.microsoft.com/office/powerpoint/2010/main" val="6642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Affective processes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218" name="Picture 2" descr="Image result for Affective proces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7" y="2054225"/>
            <a:ext cx="42291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Message effects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42" name="Picture 2" descr="Image result for Message effec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04" y="1929839"/>
            <a:ext cx="7010400" cy="44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Brain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AutoShape 2" descr="Image result for Brain function"/>
          <p:cNvSpPr>
            <a:spLocks noChangeAspect="1" noChangeArrowheads="1"/>
          </p:cNvSpPr>
          <p:nvPr/>
        </p:nvSpPr>
        <p:spPr bwMode="auto">
          <a:xfrm>
            <a:off x="155575" y="-1889125"/>
            <a:ext cx="5895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268" name="Picture 4" descr="Image result for Brain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81" y="1934321"/>
            <a:ext cx="5895975" cy="433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69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Personality and individual differences in communication.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29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11" y="1922927"/>
            <a:ext cx="4329953" cy="43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7" y="1922928"/>
            <a:ext cx="3463962" cy="43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116" y="1922926"/>
            <a:ext cx="2946478" cy="43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84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hlinkClick r:id="rId2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965263"/>
              </p:ext>
            </p:extLst>
          </p:nvPr>
        </p:nvGraphicFramePr>
        <p:xfrm>
          <a:off x="2998695" y="2218765"/>
          <a:ext cx="5701552" cy="1427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148400" imgH="437760" progId="Package">
                  <p:embed/>
                </p:oleObj>
              </mc:Choice>
              <mc:Fallback>
                <p:oleObj name="Packager Shell Object" showAsIcon="1" r:id="rId3" imgW="114840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8695" y="2218765"/>
                        <a:ext cx="5701552" cy="1427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82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146" name="Picture 2" descr="Image result for face shows different mo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37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51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170" name="Picture 2" descr="Image result for different types laug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6037"/>
            <a:ext cx="12192001" cy="62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2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4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FC2D5-A832-B1A1-08CC-1C678AD0B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93757-B368-991E-816E-61E50A18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CF3DF-59DB-19FF-4AC8-784AECEE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9236-200D-EC0E-6E85-A4609C5C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630C9-DBAF-FE19-A1CE-E56EC1F9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7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218" name="Picture 2" descr="Image result for different types face shows exp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3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716405"/>
            <a:ext cx="10972800" cy="438912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GB" sz="2100" dirty="0"/>
              <a:t>Males have much higher level of performance </a:t>
            </a:r>
          </a:p>
          <a:p>
            <a:pPr algn="just">
              <a:lnSpc>
                <a:spcPct val="150000"/>
              </a:lnSpc>
            </a:pPr>
            <a:r>
              <a:rPr lang="en-GB" sz="2100" dirty="0"/>
              <a:t>women are better at recognizing facial effects, expression processing and emotions in general.</a:t>
            </a:r>
          </a:p>
          <a:p>
            <a:pPr algn="just">
              <a:lnSpc>
                <a:spcPct val="150000"/>
              </a:lnSpc>
            </a:pPr>
            <a:r>
              <a:rPr lang="en-GB" sz="2100" dirty="0"/>
              <a:t>Men were only better at recognizing specific behaviour which includes anger, aggression and threatening cues. </a:t>
            </a:r>
          </a:p>
          <a:p>
            <a:pPr algn="just">
              <a:lnSpc>
                <a:spcPct val="150000"/>
              </a:lnSpc>
            </a:pPr>
            <a:r>
              <a:rPr lang="en-GB" sz="2100" dirty="0"/>
              <a:t>Studies have also found males to be slower in making social judgments than females. </a:t>
            </a:r>
          </a:p>
          <a:p>
            <a:pPr algn="just">
              <a:lnSpc>
                <a:spcPct val="150000"/>
              </a:lnSpc>
            </a:pPr>
            <a:r>
              <a:rPr lang="en-GB" sz="2100" dirty="0"/>
              <a:t>Researchers suppose that these sex differences in social cognition predisposes males to high rates of autism spectrum disorders which is characterized by lower social cognition</a:t>
            </a:r>
            <a:endParaRPr lang="en-IN" sz="21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5093" y="704088"/>
            <a:ext cx="10972800" cy="11430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Social Cognition and Gender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dirty="0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10712181" y="1912976"/>
              <a:ext cx="57960" cy="324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4981" y="1901096"/>
                <a:ext cx="756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/>
              <p14:cNvContentPartPr/>
              <p14:nvPr/>
            </p14:nvContentPartPr>
            <p14:xfrm>
              <a:off x="8655141" y="3710456"/>
              <a:ext cx="23400" cy="126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1901" y="3707121"/>
                <a:ext cx="29520" cy="19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Ink 72"/>
              <p14:cNvContentPartPr/>
              <p14:nvPr/>
            </p14:nvContentPartPr>
            <p14:xfrm>
              <a:off x="3880461" y="3962456"/>
              <a:ext cx="360" cy="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6141" y="3958136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3" name="Ink 102"/>
              <p14:cNvContentPartPr/>
              <p14:nvPr/>
            </p14:nvContentPartPr>
            <p14:xfrm>
              <a:off x="1143021" y="994976"/>
              <a:ext cx="360" cy="3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1141" y="983096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5" name="Ink 104"/>
              <p14:cNvContentPartPr/>
              <p14:nvPr/>
            </p14:nvContentPartPr>
            <p14:xfrm>
              <a:off x="1855821" y="954656"/>
              <a:ext cx="360" cy="3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3941" y="942776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1622781" y="2641697"/>
              <a:ext cx="1707840" cy="10116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0901" y="2629817"/>
                <a:ext cx="1731600" cy="10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4" name="Ink 113"/>
              <p14:cNvContentPartPr/>
              <p14:nvPr/>
            </p14:nvContentPartPr>
            <p14:xfrm>
              <a:off x="6707541" y="2341016"/>
              <a:ext cx="2439360" cy="80640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95661" y="2329136"/>
                <a:ext cx="246312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5" name="Ink 114"/>
              <p14:cNvContentPartPr/>
              <p14:nvPr/>
            </p14:nvContentPartPr>
            <p14:xfrm>
              <a:off x="10166061" y="2985416"/>
              <a:ext cx="955080" cy="770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54181" y="2973536"/>
                <a:ext cx="978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/>
              <p14:cNvContentPartPr/>
              <p14:nvPr/>
            </p14:nvContentPartPr>
            <p14:xfrm>
              <a:off x="1354453" y="1112036"/>
              <a:ext cx="982080" cy="900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42573" y="1100156"/>
                <a:ext cx="10058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" name="Ink 119"/>
              <p14:cNvContentPartPr/>
              <p14:nvPr/>
            </p14:nvContentPartPr>
            <p14:xfrm>
              <a:off x="1236981" y="2805776"/>
              <a:ext cx="4303440" cy="3160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25101" y="2793896"/>
                <a:ext cx="43272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1" name="Ink 120"/>
              <p14:cNvContentPartPr/>
              <p14:nvPr/>
            </p14:nvContentPartPr>
            <p14:xfrm>
              <a:off x="5257821" y="2891096"/>
              <a:ext cx="1170360" cy="20196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45941" y="2879216"/>
                <a:ext cx="11941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4" name="Ink 123"/>
              <p14:cNvContentPartPr/>
              <p14:nvPr/>
            </p14:nvContentPartPr>
            <p14:xfrm>
              <a:off x="3066162" y="766556"/>
              <a:ext cx="2743560" cy="7804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54282" y="754676"/>
                <a:ext cx="2767320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5" name="Ink 124"/>
              <p14:cNvContentPartPr/>
              <p14:nvPr/>
            </p14:nvContentPartPr>
            <p14:xfrm>
              <a:off x="4275741" y="1849256"/>
              <a:ext cx="2273400" cy="12978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63861" y="1837376"/>
                <a:ext cx="2297160" cy="13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8" name="Ink 127"/>
              <p14:cNvContentPartPr/>
              <p14:nvPr/>
            </p14:nvContentPartPr>
            <p14:xfrm>
              <a:off x="7987701" y="1452176"/>
              <a:ext cx="2756880" cy="1350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75821" y="1440296"/>
                <a:ext cx="27806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0" name="Ink 129"/>
              <p14:cNvContentPartPr/>
              <p14:nvPr/>
            </p14:nvContentPartPr>
            <p14:xfrm>
              <a:off x="134301" y="1748096"/>
              <a:ext cx="3431160" cy="156564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2421" y="1736216"/>
                <a:ext cx="3454920" cy="15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3" name="Ink 132"/>
              <p14:cNvContentPartPr/>
              <p14:nvPr/>
            </p14:nvContentPartPr>
            <p14:xfrm>
              <a:off x="9009381" y="3966776"/>
              <a:ext cx="1278000" cy="680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97501" y="3954896"/>
                <a:ext cx="13017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4" name="Ink 133"/>
              <p14:cNvContentPartPr/>
              <p14:nvPr/>
            </p14:nvContentPartPr>
            <p14:xfrm>
              <a:off x="8605461" y="3570776"/>
              <a:ext cx="3161160" cy="8427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93581" y="3558896"/>
                <a:ext cx="31849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7" name="Ink 136"/>
              <p14:cNvContentPartPr/>
              <p14:nvPr/>
            </p14:nvContentPartPr>
            <p14:xfrm>
              <a:off x="1465581" y="4571216"/>
              <a:ext cx="2488320" cy="18900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53701" y="4559336"/>
                <a:ext cx="25120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8" name="Ink 137"/>
              <p14:cNvContentPartPr/>
              <p14:nvPr/>
            </p14:nvContentPartPr>
            <p14:xfrm>
              <a:off x="241941" y="3375296"/>
              <a:ext cx="2555280" cy="90180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0061" y="3363416"/>
                <a:ext cx="2579040" cy="9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1" name="Ink 140"/>
              <p14:cNvContentPartPr/>
              <p14:nvPr/>
            </p14:nvContentPartPr>
            <p14:xfrm>
              <a:off x="3778581" y="4034096"/>
              <a:ext cx="1977120" cy="1616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66701" y="4022216"/>
                <a:ext cx="20008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2" name="Ink 141"/>
              <p14:cNvContentPartPr/>
              <p14:nvPr/>
            </p14:nvContentPartPr>
            <p14:xfrm>
              <a:off x="7126941" y="2877776"/>
              <a:ext cx="1936800" cy="1080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15061" y="2865896"/>
                <a:ext cx="19605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3" name="Ink 142"/>
              <p14:cNvContentPartPr/>
              <p14:nvPr/>
            </p14:nvContentPartPr>
            <p14:xfrm>
              <a:off x="-376539" y="2608856"/>
              <a:ext cx="360" cy="3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-388419" y="2596976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3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GB" dirty="0"/>
              <a:t>How we develop, particularly how we learn and think is primarily a function of the social and cultural environment in which we are reared.</a:t>
            </a:r>
          </a:p>
          <a:p>
            <a:endParaRPr lang="en-GB" i="1" dirty="0"/>
          </a:p>
          <a:p>
            <a:endParaRPr lang="en-GB" dirty="0"/>
          </a:p>
          <a:p>
            <a:r>
              <a:rPr lang="en-GB" dirty="0"/>
              <a:t>Consider the differences between children who grow up in a technologically driven society and children who grow up in a hunter-gatherer type of society in Africa…</a:t>
            </a:r>
          </a:p>
          <a:p>
            <a:endParaRPr lang="en-GB" dirty="0"/>
          </a:p>
          <a:p>
            <a:endParaRPr lang="en-GB" dirty="0"/>
          </a:p>
          <a:p>
            <a:br>
              <a:rPr lang="en-GB" dirty="0"/>
            </a:b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Social Cognition and Culture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dirty="0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GB" dirty="0"/>
              <a:t>Gender differences in educational attainment may contribute to disparities in cognitive functioning in developing settings. 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Women in developing countries typically lack equal access to education 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Traditional gender roles and inequitable investments in the human capital of sons and daughters have caused a substantial gender gap in educational attainment.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/>
                <a:cs typeface="Times New Roman"/>
              </a:rPr>
              <a:t>Social Cognition and Gender  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dirty="0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0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Culture is transmitted to children by their parents and other members of society.</a:t>
            </a:r>
          </a:p>
          <a:p>
            <a:pPr>
              <a:lnSpc>
                <a:spcPct val="150000"/>
              </a:lnSpc>
            </a:pPr>
            <a:r>
              <a:rPr lang="en-GB" dirty="0"/>
              <a:t>Children’s intellectual processes are developed to handle tasks and problems important to the particular surroundings.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Social Cognition and Culture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dirty="0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First is the idea that people can learn through observation.</a:t>
            </a:r>
          </a:p>
          <a:p>
            <a:pPr>
              <a:lnSpc>
                <a:spcPct val="150000"/>
              </a:lnSpc>
            </a:pPr>
            <a:r>
              <a:rPr lang="en-GB" dirty="0"/>
              <a:t>Next is the idea that internal mental states are an essential part of this process. Meaning that the ability to form memories from what you observe are key to learning.</a:t>
            </a:r>
          </a:p>
          <a:p>
            <a:pPr>
              <a:lnSpc>
                <a:spcPct val="150000"/>
              </a:lnSpc>
            </a:pPr>
            <a:r>
              <a:rPr lang="en-GB" dirty="0"/>
              <a:t>Finally, this theory recognizes that just because something has been learned, it does not mean that it will result in a change in </a:t>
            </a:r>
            <a:r>
              <a:rPr lang="en-GB" dirty="0" err="1"/>
              <a:t>behavior</a:t>
            </a:r>
            <a:r>
              <a:rPr lang="en-GB" dirty="0"/>
              <a:t>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704088"/>
            <a:ext cx="11317941" cy="1143000"/>
          </a:xfrm>
        </p:spPr>
        <p:txBody>
          <a:bodyPr>
            <a:noAutofit/>
          </a:bodyPr>
          <a:lstStyle/>
          <a:p>
            <a:r>
              <a:rPr lang="en-GB" sz="3000" b="1" dirty="0">
                <a:latin typeface="Times New Roman" pitchFamily="18" charset="0"/>
                <a:cs typeface="Times New Roman" pitchFamily="18" charset="0"/>
              </a:rPr>
              <a:t>There are three core concepts at the heart of social learning theory</a:t>
            </a:r>
            <a:endParaRPr lang="en-IN" sz="3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dirty="0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8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descr="Image result for Different Meaning of the Same Ges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94130"/>
            <a:ext cx="6076950" cy="632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46612" y="3630705"/>
            <a:ext cx="5701552" cy="26894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5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4D5C4A-A4A9-29A4-F9F0-F848607A3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57B010-7EAD-ACF0-13C4-6BA0792E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6E083-581B-D0D2-2C47-926D84AD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6788E-9697-CDF0-C94A-5BD53B9E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2F479-CDE4-3CD6-11BC-5989DBF2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6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2DED19-708A-CE3D-DD30-1810A69CA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C2F01-9E11-2978-6DCC-F5CA3A9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1D9DB-51E1-A5C1-51EE-F8073430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0C452-DAF4-C29A-E941-60FD73D0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10DB-0C4F-FB97-0369-2D00DF61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E5D095-A538-295F-9286-51500EB10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7A82D-DA69-0907-2418-E9D9AED4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D4ED8-D0D3-22EC-BA27-FC776C25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77E38-F5F7-0458-9CEF-D8CF82C4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B7DDD-609C-E3C3-9E83-E8177774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D1F473-FBA2-A557-EE15-07621ECF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84A3F-F302-C4E3-AD77-0D923BF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CB7AD-B55D-4BB1-B7C9-8BCB7B55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970B1-7472-7CDB-0B81-767698AB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7CD82-FE6D-1964-39A6-FF3F0DB5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1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C428BD-C93C-6896-A5CB-6A2E998A7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1772EE-9A71-D739-0E23-AA74ED9BD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58913-150F-0502-EC97-B8D42F9E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E88A5-865D-53EB-1A73-58D2BCBB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A8241-9501-8D34-9B48-598E1B06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ECB2B-167B-4951-4811-26EDB9BC4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C0FD9-14FA-53E3-882E-426B6112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4DC21-A8B7-946D-9757-A086EDFDB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9998F-AEFB-5029-14B1-139E4EF4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0D065-5BCA-24F6-AB94-DED37BD3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9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D612E0-DEA6-235E-012E-644FD3CBA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6FEB9-1281-5901-F578-81BED2AB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BAC48-DE2F-D524-1367-7D6EC797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381C9-1FB6-E46F-D17A-3FBCC8D7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School of Social Languages (SSL)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AB0E6-532E-62E3-F71E-43280A94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B9E4160-0BDF-44C5-A636-ED79AD74D6BD}" type="slidenum">
              <a:rPr lang="en-US" altLang="en-US" smtClean="0"/>
              <a:pPr eaLnBrk="1" hangingPunct="1"/>
              <a:t>37</a:t>
            </a:fld>
            <a:endParaRPr lang="en-US" altLang="en-US"/>
          </a:p>
        </p:txBody>
      </p:sp>
      <p:sp>
        <p:nvSpPr>
          <p:cNvPr id="9219" name="Title 1"/>
          <p:cNvSpPr>
            <a:spLocks noGrp="1"/>
          </p:cNvSpPr>
          <p:nvPr>
            <p:ph idx="1"/>
          </p:nvPr>
        </p:nvSpPr>
        <p:spPr bwMode="auto">
          <a:xfrm>
            <a:off x="406400" y="2286000"/>
            <a:ext cx="11582400" cy="2895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en-US" sz="16600" b="1">
                <a:solidFill>
                  <a:srgbClr val="C00000"/>
                </a:solidFill>
                <a:latin typeface="Algerian" pitchFamily="82" charset="0"/>
              </a:rPr>
              <a:t>Thanks</a:t>
            </a:r>
            <a:r>
              <a:rPr lang="en-US" altLang="en-US" sz="1800" b="1"/>
              <a:t> 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3352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9920" y="1935480"/>
            <a:ext cx="10972800" cy="438912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098" name="Picture 2" descr="Image result for Different Meaning of the Same Ges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45" y="-212090"/>
            <a:ext cx="5553635" cy="619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B94A-A0B1-4C89-A222-40FB61A199E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School of Social Languages (SSL)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122" name="Picture 2" descr="Image result for Different Meaning of the Same Ges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956" y="211280"/>
            <a:ext cx="12242379" cy="618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9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unched Tape 3"/>
          <p:cNvSpPr/>
          <p:nvPr/>
        </p:nvSpPr>
        <p:spPr>
          <a:xfrm>
            <a:off x="703385" y="705731"/>
            <a:ext cx="11488615" cy="251460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4800" b="1" dirty="0">
                <a:solidFill>
                  <a:srgbClr val="C00000"/>
                </a:solidFill>
                <a:latin typeface="Algerian" pitchFamily="82" charset="0"/>
                <a:cs typeface="Times New Roman" pitchFamily="18" charset="0"/>
              </a:rPr>
              <a:t>Social Cognition of Communication</a:t>
            </a:r>
          </a:p>
        </p:txBody>
      </p:sp>
      <p:sp>
        <p:nvSpPr>
          <p:cNvPr id="3" name="Flowchart: Punched Tape 2"/>
          <p:cNvSpPr/>
          <p:nvPr/>
        </p:nvSpPr>
        <p:spPr>
          <a:xfrm>
            <a:off x="0" y="3990975"/>
            <a:ext cx="4189046" cy="251460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IN" sz="4800" b="1" dirty="0">
              <a:solidFill>
                <a:srgbClr val="002060"/>
              </a:solidFill>
              <a:latin typeface="Algerian" pitchFamily="82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03163" y="4572000"/>
            <a:ext cx="4745501" cy="144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/>
            <a:r>
              <a:rPr lang="en-IN" sz="2400" b="1" dirty="0" err="1">
                <a:solidFill>
                  <a:srgbClr val="C00000"/>
                </a:solidFill>
              </a:rPr>
              <a:t>Dr.</a:t>
            </a:r>
            <a:r>
              <a:rPr lang="en-IN" sz="2400" b="1" dirty="0">
                <a:solidFill>
                  <a:srgbClr val="C00000"/>
                </a:solidFill>
              </a:rPr>
              <a:t> Vinod Bhatt</a:t>
            </a:r>
          </a:p>
          <a:p>
            <a:pPr marL="109728"/>
            <a:r>
              <a:rPr lang="en-IN" sz="2400" b="1" dirty="0">
                <a:solidFill>
                  <a:srgbClr val="C00000"/>
                </a:solidFill>
              </a:rPr>
              <a:t>Associate Professor </a:t>
            </a:r>
          </a:p>
          <a:p>
            <a:pPr marL="109728"/>
            <a:r>
              <a:rPr lang="en-IN" sz="2400" b="1" dirty="0">
                <a:solidFill>
                  <a:srgbClr val="C00000"/>
                </a:solidFill>
              </a:rPr>
              <a:t>School of Social Languages </a:t>
            </a:r>
          </a:p>
        </p:txBody>
      </p:sp>
    </p:spTree>
    <p:extLst>
      <p:ext uri="{BB962C8B-B14F-4D97-AF65-F5344CB8AC3E}">
        <p14:creationId xmlns:p14="http://schemas.microsoft.com/office/powerpoint/2010/main" val="234710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3036" y="516780"/>
            <a:ext cx="10363200" cy="841374"/>
          </a:xfrm>
        </p:spPr>
        <p:txBody>
          <a:bodyPr>
            <a:normAutofit fontScale="90000"/>
          </a:bodyPr>
          <a:lstStyle/>
          <a:p>
            <a:r>
              <a:rPr lang="en-IN" altLang="en-US" sz="5400" b="1" dirty="0">
                <a:solidFill>
                  <a:srgbClr val="C00000"/>
                </a:solidFill>
                <a:latin typeface="Verdana" pitchFamily="34" charset="0"/>
              </a:rPr>
              <a:t>Social Cognition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1492625"/>
            <a:ext cx="11040034" cy="4356846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Social cognition (SC) serves an interface between psychology and cognitive neuroscience and its conceptualization has evolved over years.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Social cognition</a:t>
            </a:r>
            <a:r>
              <a:rPr lang="en-GB" dirty="0"/>
              <a:t> broadly refers to a process of encoding and decoding the social information, i.e., how a person thinks about himself/herself and others in his/her social world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dirty="0"/>
              <a:t>At present, major research groups in this field have agreed on that emotion perception, social perception, theory of mind, and attributional style to be the key domains of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Social cognition </a:t>
            </a:r>
            <a:r>
              <a:rPr lang="en-GB" dirty="0"/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59D4AF-25D1-41EE-85B6-DD55CAFC9B8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/>
              <p14:cNvContentPartPr/>
              <p14:nvPr/>
            </p14:nvContentPartPr>
            <p14:xfrm>
              <a:off x="681861" y="755576"/>
              <a:ext cx="60120" cy="11563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421" y="745496"/>
                <a:ext cx="75240" cy="11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5" name="Ink 64"/>
              <p14:cNvContentPartPr/>
              <p14:nvPr/>
            </p14:nvContentPartPr>
            <p14:xfrm>
              <a:off x="10698501" y="3340016"/>
              <a:ext cx="830160" cy="3528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88061" y="3330656"/>
                <a:ext cx="8535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5" name="Ink 74"/>
              <p14:cNvContentPartPr/>
              <p14:nvPr/>
            </p14:nvContentPartPr>
            <p14:xfrm>
              <a:off x="7359906" y="192446"/>
              <a:ext cx="1056240" cy="4464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8050" y="180604"/>
                <a:ext cx="1079952" cy="470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9" name="Ink 78"/>
              <p14:cNvContentPartPr/>
              <p14:nvPr/>
            </p14:nvContentPartPr>
            <p14:xfrm>
              <a:off x="840981" y="871136"/>
              <a:ext cx="168120" cy="17568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8741" y="860336"/>
                <a:ext cx="1926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0" name="Ink 79"/>
              <p14:cNvContentPartPr/>
              <p14:nvPr/>
            </p14:nvContentPartPr>
            <p14:xfrm>
              <a:off x="1132581" y="357776"/>
              <a:ext cx="1396800" cy="5641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1061" y="344456"/>
                <a:ext cx="142164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0"/>
              <p14:cNvContentPartPr/>
              <p14:nvPr/>
            </p14:nvContentPartPr>
            <p14:xfrm>
              <a:off x="2891901" y="71576"/>
              <a:ext cx="46800" cy="6894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81821" y="61856"/>
                <a:ext cx="6948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3" name="Ink 82"/>
              <p14:cNvContentPartPr/>
              <p14:nvPr/>
            </p14:nvContentPartPr>
            <p14:xfrm>
              <a:off x="7323141" y="1279016"/>
              <a:ext cx="22680" cy="57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17741" y="1270736"/>
                <a:ext cx="363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8" name="Ink 87"/>
              <p14:cNvContentPartPr/>
              <p14:nvPr/>
            </p14:nvContentPartPr>
            <p14:xfrm>
              <a:off x="10491141" y="2778056"/>
              <a:ext cx="282240" cy="2386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85021" y="2766176"/>
                <a:ext cx="3013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0" name="Ink 99"/>
              <p14:cNvContentPartPr/>
              <p14:nvPr/>
            </p14:nvContentPartPr>
            <p14:xfrm>
              <a:off x="1565301" y="4596776"/>
              <a:ext cx="16200" cy="396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55581" y="4587056"/>
                <a:ext cx="316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2" name="Ink 101"/>
              <p14:cNvContentPartPr/>
              <p14:nvPr/>
            </p14:nvContentPartPr>
            <p14:xfrm>
              <a:off x="8589621" y="5166296"/>
              <a:ext cx="2394000" cy="694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81341" y="5155496"/>
                <a:ext cx="24080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8" name="Ink 107"/>
              <p14:cNvContentPartPr/>
              <p14:nvPr/>
            </p14:nvContentPartPr>
            <p14:xfrm>
              <a:off x="5480661" y="5742656"/>
              <a:ext cx="1872000" cy="17604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70941" y="5736176"/>
                <a:ext cx="18882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/>
              <p14:cNvContentPartPr/>
              <p14:nvPr/>
            </p14:nvContentPartPr>
            <p14:xfrm>
              <a:off x="8838021" y="5796296"/>
              <a:ext cx="1896840" cy="70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27581" y="5783336"/>
                <a:ext cx="19141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 109"/>
              <p14:cNvContentPartPr/>
              <p14:nvPr/>
            </p14:nvContentPartPr>
            <p14:xfrm>
              <a:off x="12049581" y="5829056"/>
              <a:ext cx="360" cy="3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041661" y="5821136"/>
                <a:ext cx="162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Ink 112"/>
              <p14:cNvContentPartPr/>
              <p14:nvPr/>
            </p14:nvContentPartPr>
            <p14:xfrm>
              <a:off x="2841501" y="6314696"/>
              <a:ext cx="753480" cy="5004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31061" y="6307856"/>
                <a:ext cx="769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0" name="Ink 119"/>
              <p14:cNvContentPartPr/>
              <p14:nvPr/>
            </p14:nvContentPartPr>
            <p14:xfrm>
              <a:off x="7772061" y="6276176"/>
              <a:ext cx="20160" cy="32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64141" y="6268256"/>
                <a:ext cx="338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1" name="Ink 120"/>
              <p14:cNvContentPartPr/>
              <p14:nvPr/>
            </p14:nvContentPartPr>
            <p14:xfrm>
              <a:off x="6134061" y="6304256"/>
              <a:ext cx="697680" cy="4860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23261" y="6297776"/>
                <a:ext cx="714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2" name="Ink 121"/>
              <p14:cNvContentPartPr/>
              <p14:nvPr/>
            </p14:nvContentPartPr>
            <p14:xfrm>
              <a:off x="8151141" y="6318656"/>
              <a:ext cx="60840" cy="3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41781" y="6309296"/>
                <a:ext cx="759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3" name="Ink 122"/>
              <p14:cNvContentPartPr/>
              <p14:nvPr/>
            </p14:nvContentPartPr>
            <p14:xfrm>
              <a:off x="4665261" y="6364736"/>
              <a:ext cx="129960" cy="187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57341" y="6354656"/>
                <a:ext cx="144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4" name="Ink 123"/>
              <p14:cNvContentPartPr/>
              <p14:nvPr/>
            </p14:nvContentPartPr>
            <p14:xfrm>
              <a:off x="8966181" y="6393896"/>
              <a:ext cx="25200" cy="1044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58621" y="6384536"/>
                <a:ext cx="367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7" name="Ink 126"/>
              <p14:cNvContentPartPr/>
              <p14:nvPr/>
            </p14:nvContentPartPr>
            <p14:xfrm>
              <a:off x="8885181" y="6091136"/>
              <a:ext cx="9000" cy="172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71501" y="6078176"/>
                <a:ext cx="3384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85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808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IN" altLang="en-US" sz="4000" b="1" dirty="0">
                <a:solidFill>
                  <a:srgbClr val="C00000"/>
                </a:solidFill>
                <a:latin typeface="Verdana" pitchFamily="34" charset="0"/>
              </a:rPr>
              <a:t>Social Cognition 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 bwMode="auto">
          <a:xfrm>
            <a:off x="290733" y="1475935"/>
            <a:ext cx="11684000" cy="166116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50000"/>
              </a:lnSpc>
            </a:pPr>
            <a:r>
              <a:rPr lang="en-IN" altLang="en-US" sz="2400" dirty="0">
                <a:solidFill>
                  <a:srgbClr val="002060"/>
                </a:solidFill>
              </a:rPr>
              <a:t>The Communication and Social Cognition Division is dedicated to the study of the social cognitive aspects of </a:t>
            </a:r>
            <a:r>
              <a:rPr lang="en-IN" altLang="en-US" sz="2800" b="1" i="1" dirty="0">
                <a:solidFill>
                  <a:srgbClr val="C00000"/>
                </a:solidFill>
              </a:rPr>
              <a:t>message production, reception, and processing</a:t>
            </a:r>
            <a:r>
              <a:rPr lang="en-IN" altLang="en-US" sz="2400" b="1" dirty="0">
                <a:solidFill>
                  <a:srgbClr val="002060"/>
                </a:solidFill>
              </a:rPr>
              <a:t>.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58727" y="2743202"/>
            <a:ext cx="7899008" cy="32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N" sz="2400" b="1" dirty="0">
                <a:solidFill>
                  <a:srgbClr val="002060"/>
                </a:solidFill>
              </a:rPr>
              <a:t>Relevant topics might include, but are not limited to</a:t>
            </a:r>
            <a:r>
              <a:rPr lang="en-IN" sz="2800" b="1" dirty="0">
                <a:solidFill>
                  <a:srgbClr val="002060"/>
                </a:solidFill>
              </a:rPr>
              <a:t>, </a:t>
            </a:r>
          </a:p>
          <a:p>
            <a:pPr lvl="1" algn="just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</a:rPr>
              <a:t>Cognition</a:t>
            </a:r>
          </a:p>
          <a:p>
            <a:pPr lvl="1" algn="just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</a:rPr>
              <a:t>Emotion</a:t>
            </a:r>
          </a:p>
          <a:p>
            <a:pPr lvl="1" algn="just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</a:rPr>
              <a:t>Social influence</a:t>
            </a:r>
          </a:p>
          <a:p>
            <a:pPr lvl="1" algn="just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</a:rPr>
              <a:t>Social perception</a:t>
            </a:r>
          </a:p>
          <a:p>
            <a:pPr lvl="1" algn="just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</a:rPr>
              <a:t>Listening</a:t>
            </a:r>
            <a:endParaRPr lang="en-US" alt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0474" y="3500350"/>
            <a:ext cx="74136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2060"/>
                </a:solidFill>
              </a:rPr>
              <a:t>Information processing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2060"/>
                </a:solidFill>
              </a:rPr>
              <a:t>Affective processes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2060"/>
                </a:solidFill>
              </a:rPr>
              <a:t>Message effects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2060"/>
                </a:solidFill>
              </a:rPr>
              <a:t>Brain function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2060"/>
                </a:solidFill>
              </a:rPr>
              <a:t>Personality and individual differences in communication.</a:t>
            </a:r>
            <a:endParaRPr lang="en-US" alt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132461" y="2729816"/>
              <a:ext cx="2651040" cy="124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3101" y="2720096"/>
                <a:ext cx="26726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7676301" y="2695616"/>
              <a:ext cx="1157040" cy="52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8021" y="2688056"/>
                <a:ext cx="11710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9436701" y="2245976"/>
              <a:ext cx="2334600" cy="701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25541" y="2234456"/>
                <a:ext cx="235728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5338461" y="1473056"/>
              <a:ext cx="4110480" cy="1105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30541" y="1459376"/>
                <a:ext cx="4132080" cy="11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/>
              <p14:cNvContentPartPr/>
              <p14:nvPr/>
            </p14:nvContentPartPr>
            <p14:xfrm>
              <a:off x="8702301" y="544616"/>
              <a:ext cx="1359720" cy="7290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90061" y="530216"/>
                <a:ext cx="138636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/>
              <p14:cNvContentPartPr/>
              <p14:nvPr/>
            </p14:nvContentPartPr>
            <p14:xfrm>
              <a:off x="10139421" y="410696"/>
              <a:ext cx="323280" cy="1868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36181" y="398456"/>
                <a:ext cx="3384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/>
              <p14:cNvContentPartPr/>
              <p14:nvPr/>
            </p14:nvContentPartPr>
            <p14:xfrm>
              <a:off x="9402861" y="583856"/>
              <a:ext cx="850680" cy="141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90981" y="571976"/>
                <a:ext cx="8758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/>
              <p14:cNvContentPartPr/>
              <p14:nvPr/>
            </p14:nvContentPartPr>
            <p14:xfrm>
              <a:off x="10108101" y="614096"/>
              <a:ext cx="131760" cy="1292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98021" y="602576"/>
                <a:ext cx="1551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/>
              <p14:cNvContentPartPr/>
              <p14:nvPr/>
            </p14:nvContentPartPr>
            <p14:xfrm>
              <a:off x="8904981" y="1051856"/>
              <a:ext cx="38448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97781" y="1039976"/>
                <a:ext cx="4053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72" name="Ink 3071"/>
              <p14:cNvContentPartPr/>
              <p14:nvPr/>
            </p14:nvContentPartPr>
            <p14:xfrm>
              <a:off x="2789661" y="249776"/>
              <a:ext cx="273960" cy="311040"/>
            </p14:xfrm>
          </p:contentPart>
        </mc:Choice>
        <mc:Fallback xmlns="">
          <p:pic>
            <p:nvPicPr>
              <p:cNvPr id="3072" name="Ink 307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77061" y="238976"/>
                <a:ext cx="2948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73" name="Ink 3072"/>
              <p14:cNvContentPartPr/>
              <p14:nvPr/>
            </p14:nvContentPartPr>
            <p14:xfrm>
              <a:off x="2911341" y="350576"/>
              <a:ext cx="3879000" cy="1583280"/>
            </p14:xfrm>
          </p:contentPart>
        </mc:Choice>
        <mc:Fallback xmlns="">
          <p:pic>
            <p:nvPicPr>
              <p:cNvPr id="3073" name="Ink 307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98021" y="337256"/>
                <a:ext cx="3902040" cy="16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80" name="Ink 3079"/>
              <p14:cNvContentPartPr/>
              <p14:nvPr/>
            </p14:nvContentPartPr>
            <p14:xfrm>
              <a:off x="8976261" y="1050776"/>
              <a:ext cx="1625760" cy="1040400"/>
            </p14:xfrm>
          </p:contentPart>
        </mc:Choice>
        <mc:Fallback xmlns="">
          <p:pic>
            <p:nvPicPr>
              <p:cNvPr id="3080" name="Ink 307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65821" y="1037096"/>
                <a:ext cx="1650240" cy="10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85" name="Ink 3084"/>
              <p14:cNvContentPartPr/>
              <p14:nvPr/>
            </p14:nvContentPartPr>
            <p14:xfrm>
              <a:off x="1843581" y="962936"/>
              <a:ext cx="218880" cy="287640"/>
            </p14:xfrm>
          </p:contentPart>
        </mc:Choice>
        <mc:Fallback xmlns="">
          <p:pic>
            <p:nvPicPr>
              <p:cNvPr id="3085" name="Ink 308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33861" y="956096"/>
                <a:ext cx="2390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86" name="Ink 3085"/>
              <p14:cNvContentPartPr/>
              <p14:nvPr/>
            </p14:nvContentPartPr>
            <p14:xfrm>
              <a:off x="2091261" y="1042496"/>
              <a:ext cx="1681920" cy="125280"/>
            </p14:xfrm>
          </p:contentPart>
        </mc:Choice>
        <mc:Fallback xmlns="">
          <p:pic>
            <p:nvPicPr>
              <p:cNvPr id="3086" name="Ink 308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86941" y="1033496"/>
                <a:ext cx="1694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87" name="Ink 3086"/>
              <p14:cNvContentPartPr/>
              <p14:nvPr/>
            </p14:nvContentPartPr>
            <p14:xfrm>
              <a:off x="3515421" y="1051856"/>
              <a:ext cx="183960" cy="189360"/>
            </p14:xfrm>
          </p:contentPart>
        </mc:Choice>
        <mc:Fallback xmlns="">
          <p:pic>
            <p:nvPicPr>
              <p:cNvPr id="3087" name="Ink 308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07141" y="1044656"/>
                <a:ext cx="2023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88" name="Ink 3087"/>
              <p14:cNvContentPartPr/>
              <p14:nvPr/>
            </p14:nvContentPartPr>
            <p14:xfrm>
              <a:off x="13272141" y="4074416"/>
              <a:ext cx="360" cy="360"/>
            </p14:xfrm>
          </p:contentPart>
        </mc:Choice>
        <mc:Fallback xmlns="">
          <p:pic>
            <p:nvPicPr>
              <p:cNvPr id="3088" name="Ink 308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260261" y="4062536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818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91789"/>
            <a:ext cx="10972800" cy="694964"/>
          </a:xfrm>
        </p:spPr>
        <p:txBody>
          <a:bodyPr>
            <a:normAutofit fontScale="90000"/>
          </a:bodyPr>
          <a:lstStyle/>
          <a:p>
            <a:r>
              <a:rPr lang="en-CA" sz="4000" b="1" dirty="0">
                <a:solidFill>
                  <a:srgbClr val="C00000"/>
                </a:solidFill>
              </a:rPr>
              <a:t>Why is Social Cognition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69141"/>
            <a:ext cx="10972800" cy="4656203"/>
          </a:xfrm>
        </p:spPr>
        <p:txBody>
          <a:bodyPr>
            <a:normAutofit/>
          </a:bodyPr>
          <a:lstStyle/>
          <a:p>
            <a:r>
              <a:rPr lang="en-CA" dirty="0"/>
              <a:t>Children with poor social cognition show problems in many areas:</a:t>
            </a:r>
          </a:p>
          <a:p>
            <a:pPr marL="0" indent="0">
              <a:buNone/>
            </a:pPr>
            <a:endParaRPr lang="en-CA" dirty="0"/>
          </a:p>
          <a:p>
            <a:pPr lvl="1">
              <a:lnSpc>
                <a:spcPct val="150000"/>
              </a:lnSpc>
            </a:pPr>
            <a:r>
              <a:rPr lang="en-CA" dirty="0"/>
              <a:t>More conflict and communication problems </a:t>
            </a:r>
            <a:endParaRPr lang="en-CA" sz="1600" dirty="0"/>
          </a:p>
          <a:p>
            <a:pPr lvl="1">
              <a:lnSpc>
                <a:spcPct val="150000"/>
              </a:lnSpc>
            </a:pPr>
            <a:r>
              <a:rPr lang="en-CA" dirty="0"/>
              <a:t>Lower acceptance among peers </a:t>
            </a:r>
          </a:p>
          <a:p>
            <a:pPr lvl="1">
              <a:lnSpc>
                <a:spcPct val="150000"/>
              </a:lnSpc>
            </a:pPr>
            <a:r>
              <a:rPr lang="en-CA" dirty="0"/>
              <a:t>Lower social skills</a:t>
            </a:r>
          </a:p>
          <a:p>
            <a:pPr lvl="1">
              <a:lnSpc>
                <a:spcPct val="150000"/>
              </a:lnSpc>
            </a:pPr>
            <a:r>
              <a:rPr lang="en-CA" dirty="0"/>
              <a:t>More behaviour problems </a:t>
            </a:r>
          </a:p>
          <a:p>
            <a:pPr lvl="1">
              <a:lnSpc>
                <a:spcPct val="150000"/>
              </a:lnSpc>
            </a:pPr>
            <a:r>
              <a:rPr lang="en-CA" dirty="0"/>
              <a:t>Less sophisticated academic skills (e.g. language)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7476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on brainstorming" id="{C229246F-E851-40FB-8E1D-535DCA6AFD71}" vid="{8D346C02-FE09-4A8E-BC58-EB73E373F09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994DEF16773140807BEC28E5A2CCB9" ma:contentTypeVersion="13" ma:contentTypeDescription="Create a new document." ma:contentTypeScope="" ma:versionID="7b7c464fa7ca193d859ad536a3f81cc9">
  <xsd:schema xmlns:xsd="http://www.w3.org/2001/XMLSchema" xmlns:xs="http://www.w3.org/2001/XMLSchema" xmlns:p="http://schemas.microsoft.com/office/2006/metadata/properties" xmlns:ns2="6de1063e-3132-4821-abd3-e6d5d8e938cc" xmlns:ns3="1e793b5d-3893-4051-9a19-10c5466d8902" targetNamespace="http://schemas.microsoft.com/office/2006/metadata/properties" ma:root="true" ma:fieldsID="29d41cfc50666f6e0d07819fd23fcd97" ns2:_="" ns3:_="">
    <xsd:import namespace="6de1063e-3132-4821-abd3-e6d5d8e938cc"/>
    <xsd:import namespace="1e793b5d-3893-4051-9a19-10c5466d8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e1063e-3132-4821-abd3-e6d5d8e93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017251b9-f22d-46e4-8eed-2cff48c8dd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93b5d-3893-4051-9a19-10c5466d890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9049cd3-d4ae-4c2a-86c0-e3839679e620}" ma:internalName="TaxCatchAll" ma:showField="CatchAllData" ma:web="1e793b5d-3893-4051-9a19-10c5466d8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e793b5d-3893-4051-9a19-10c5466d8902" xsi:nil="true"/>
    <lcf76f155ced4ddcb4097134ff3c332f xmlns="6de1063e-3132-4821-abd3-e6d5d8e938c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636ADBA-7AAF-4C32-8934-E8476B4628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CE423D-9E51-4B6D-92F6-3677D46923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e1063e-3132-4821-abd3-e6d5d8e938cc"/>
    <ds:schemaRef ds:uri="1e793b5d-3893-4051-9a19-10c5466d89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37F06B-8317-4898-8F78-3B8D2D5F9B06}">
  <ds:schemaRefs>
    <ds:schemaRef ds:uri="http://schemas.microsoft.com/office/2006/metadata/properties"/>
    <ds:schemaRef ds:uri="http://schemas.microsoft.com/office/infopath/2007/PartnerControls"/>
    <ds:schemaRef ds:uri="1e793b5d-3893-4051-9a19-10c5466d8902"/>
    <ds:schemaRef ds:uri="6de1063e-3132-4821-abd3-e6d5d8e938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640</Words>
  <Application>Microsoft Office PowerPoint</Application>
  <PresentationFormat>Widescreen</PresentationFormat>
  <Paragraphs>127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Presentation on brainstorming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Cognition </vt:lpstr>
      <vt:lpstr>Social Cognition </vt:lpstr>
      <vt:lpstr>Why is Social Cognition Important?</vt:lpstr>
      <vt:lpstr>Cognition </vt:lpstr>
      <vt:lpstr>Emotion </vt:lpstr>
      <vt:lpstr>Social influence </vt:lpstr>
      <vt:lpstr>Social perception Social cognition is a broad term used to describe cognitive processes related to the perception, understanding, and implementation of linguistic, auditory, visual, and physical cues that communicate emotional and interpersonal information. </vt:lpstr>
      <vt:lpstr>Listening</vt:lpstr>
      <vt:lpstr>Information processing </vt:lpstr>
      <vt:lpstr>Affective processes</vt:lpstr>
      <vt:lpstr>Message effects</vt:lpstr>
      <vt:lpstr>Brain function</vt:lpstr>
      <vt:lpstr>Personality and individual differences in communication.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Cognition and Gender </vt:lpstr>
      <vt:lpstr>Social Cognition and Culture</vt:lpstr>
      <vt:lpstr>Social Cognition and Gender  </vt:lpstr>
      <vt:lpstr>Social Cognition and Culture</vt:lpstr>
      <vt:lpstr>There are three core concepts at the heart of social learning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52</cp:revision>
  <dcterms:created xsi:type="dcterms:W3CDTF">2017-07-26T07:39:29Z</dcterms:created>
  <dcterms:modified xsi:type="dcterms:W3CDTF">2023-11-08T19:11:57Z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TC034606379991</vt:lpwstr>
  </property>
  <property fmtid="{D5CDD505-2E9C-101B-9397-08002B2CF9AE}" pid="3" name="ContentTypeId">
    <vt:lpwstr>0x010100EE994DEF16773140807BEC28E5A2CCB9</vt:lpwstr>
  </property>
  <property fmtid="{D5CDD505-2E9C-101B-9397-08002B2CF9AE}" pid="4" name="MediaServiceImageTags">
    <vt:lpwstr/>
  </property>
</Properties>
</file>